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8" r:id="rId6"/>
    <p:sldId id="269" r:id="rId7"/>
    <p:sldId id="262" r:id="rId8"/>
    <p:sldId id="263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5" autoAdjust="0"/>
    <p:restoredTop sz="85681" autoAdjust="0"/>
  </p:normalViewPr>
  <p:slideViewPr>
    <p:cSldViewPr snapToGrid="0">
      <p:cViewPr varScale="1">
        <p:scale>
          <a:sx n="84" d="100"/>
          <a:sy n="84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29B5A-1AE3-40E2-94EB-E6FE247CD3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8D5189-6E64-46E3-8797-32B023FB6C23}">
      <dgm:prSet/>
      <dgm:spPr/>
      <dgm:t>
        <a:bodyPr/>
        <a:lstStyle/>
        <a:p>
          <a:r>
            <a:rPr lang="en-US"/>
            <a:t>A Research lodge is a particular type of Masonic lodge which is devoted to Masonic research. </a:t>
          </a:r>
        </a:p>
      </dgm:t>
    </dgm:pt>
    <dgm:pt modelId="{0A428E8E-0B66-4253-BCFF-81B53C639CB2}" type="parTrans" cxnId="{8C8D4051-0673-472E-A7CD-7DCAED1E4A8C}">
      <dgm:prSet/>
      <dgm:spPr/>
      <dgm:t>
        <a:bodyPr/>
        <a:lstStyle/>
        <a:p>
          <a:endParaRPr lang="en-US"/>
        </a:p>
      </dgm:t>
    </dgm:pt>
    <dgm:pt modelId="{36ABBA74-C630-4718-B71E-BCBC64FB0F4A}" type="sibTrans" cxnId="{8C8D4051-0673-472E-A7CD-7DCAED1E4A8C}">
      <dgm:prSet/>
      <dgm:spPr/>
      <dgm:t>
        <a:bodyPr/>
        <a:lstStyle/>
        <a:p>
          <a:endParaRPr lang="en-US"/>
        </a:p>
      </dgm:t>
    </dgm:pt>
    <dgm:pt modelId="{52EB939C-0073-43D2-AF99-CE78079B066B}">
      <dgm:prSet/>
      <dgm:spPr/>
      <dgm:t>
        <a:bodyPr/>
        <a:lstStyle/>
        <a:p>
          <a:r>
            <a:rPr lang="en-US"/>
            <a:t>It is a lodge, and as such has a charter from the Grand Lodge of Michigan. </a:t>
          </a:r>
        </a:p>
      </dgm:t>
    </dgm:pt>
    <dgm:pt modelId="{A51A7DF3-CB10-447D-82A5-8446F44AF98A}" type="parTrans" cxnId="{3066D5EB-12EF-4CB8-AE8F-4BE5A7A591F3}">
      <dgm:prSet/>
      <dgm:spPr/>
      <dgm:t>
        <a:bodyPr/>
        <a:lstStyle/>
        <a:p>
          <a:endParaRPr lang="en-US"/>
        </a:p>
      </dgm:t>
    </dgm:pt>
    <dgm:pt modelId="{96DEC8BC-66CC-4F4D-996C-5851FD445B51}" type="sibTrans" cxnId="{3066D5EB-12EF-4CB8-AE8F-4BE5A7A591F3}">
      <dgm:prSet/>
      <dgm:spPr/>
      <dgm:t>
        <a:bodyPr/>
        <a:lstStyle/>
        <a:p>
          <a:endParaRPr lang="en-US"/>
        </a:p>
      </dgm:t>
    </dgm:pt>
    <dgm:pt modelId="{C9203F89-48CE-4A56-BD26-D486CE17450A}">
      <dgm:prSet/>
      <dgm:spPr/>
      <dgm:t>
        <a:bodyPr/>
        <a:lstStyle/>
        <a:p>
          <a:r>
            <a:rPr lang="en-US"/>
            <a:t>It does not confer degrees.</a:t>
          </a:r>
        </a:p>
      </dgm:t>
    </dgm:pt>
    <dgm:pt modelId="{F405A7BA-63B7-4FBD-943A-920B4F5179D5}" type="parTrans" cxnId="{665BDC0E-5180-46B7-8F92-A315141049E6}">
      <dgm:prSet/>
      <dgm:spPr/>
      <dgm:t>
        <a:bodyPr/>
        <a:lstStyle/>
        <a:p>
          <a:endParaRPr lang="en-US"/>
        </a:p>
      </dgm:t>
    </dgm:pt>
    <dgm:pt modelId="{F14839AC-7951-4C3F-90C4-873CF1FC7E7D}" type="sibTrans" cxnId="{665BDC0E-5180-46B7-8F92-A315141049E6}">
      <dgm:prSet/>
      <dgm:spPr/>
      <dgm:t>
        <a:bodyPr/>
        <a:lstStyle/>
        <a:p>
          <a:endParaRPr lang="en-US"/>
        </a:p>
      </dgm:t>
    </dgm:pt>
    <dgm:pt modelId="{F85C1842-56CA-4D73-A1EF-D4B97451965C}">
      <dgm:prSet/>
      <dgm:spPr/>
      <dgm:t>
        <a:bodyPr/>
        <a:lstStyle/>
        <a:p>
          <a:r>
            <a:rPr lang="en-US"/>
            <a:t>It restricts membership to Master Masons. </a:t>
          </a:r>
        </a:p>
      </dgm:t>
    </dgm:pt>
    <dgm:pt modelId="{4949F307-E68C-4CA8-B8BE-F5CB7B3032ED}" type="parTrans" cxnId="{900125E3-1B4A-4A42-9713-E94602275F30}">
      <dgm:prSet/>
      <dgm:spPr/>
      <dgm:t>
        <a:bodyPr/>
        <a:lstStyle/>
        <a:p>
          <a:endParaRPr lang="en-US"/>
        </a:p>
      </dgm:t>
    </dgm:pt>
    <dgm:pt modelId="{2F5AE968-04BB-4066-9249-7E6C3FE93703}" type="sibTrans" cxnId="{900125E3-1B4A-4A42-9713-E94602275F30}">
      <dgm:prSet/>
      <dgm:spPr/>
      <dgm:t>
        <a:bodyPr/>
        <a:lstStyle/>
        <a:p>
          <a:endParaRPr lang="en-US"/>
        </a:p>
      </dgm:t>
    </dgm:pt>
    <dgm:pt modelId="{E11FBD55-46AA-4487-8A08-EA0BFCF71A08}">
      <dgm:prSet/>
      <dgm:spPr/>
      <dgm:t>
        <a:bodyPr/>
        <a:lstStyle/>
        <a:p>
          <a:r>
            <a:rPr lang="en-US"/>
            <a:t>Any Master Mason can attend a meeting.</a:t>
          </a:r>
        </a:p>
      </dgm:t>
    </dgm:pt>
    <dgm:pt modelId="{848B36A5-A697-4241-8C7A-7C60A702F3E5}" type="parTrans" cxnId="{25FA0232-6318-4A93-A452-AEF3C2E9930C}">
      <dgm:prSet/>
      <dgm:spPr/>
      <dgm:t>
        <a:bodyPr/>
        <a:lstStyle/>
        <a:p>
          <a:endParaRPr lang="en-US"/>
        </a:p>
      </dgm:t>
    </dgm:pt>
    <dgm:pt modelId="{AAE2BCEC-7563-4691-A39F-D68A6C71EE3E}" type="sibTrans" cxnId="{25FA0232-6318-4A93-A452-AEF3C2E9930C}">
      <dgm:prSet/>
      <dgm:spPr/>
      <dgm:t>
        <a:bodyPr/>
        <a:lstStyle/>
        <a:p>
          <a:endParaRPr lang="en-US"/>
        </a:p>
      </dgm:t>
    </dgm:pt>
    <dgm:pt modelId="{7D15420E-2384-4302-A026-B82FF49609DD}">
      <dgm:prSet/>
      <dgm:spPr/>
      <dgm:t>
        <a:bodyPr/>
        <a:lstStyle/>
        <a:p>
          <a:r>
            <a:rPr lang="en-US"/>
            <a:t>There are 5 research lodges in Michigan – Detroit, Grand Rapids, Lansing, UP, and Traverse City.</a:t>
          </a:r>
        </a:p>
      </dgm:t>
    </dgm:pt>
    <dgm:pt modelId="{E6BD3EF2-2AED-47BC-8348-C778F9936D45}" type="parTrans" cxnId="{3B9921D4-9BC7-4814-B823-188A54E19328}">
      <dgm:prSet/>
      <dgm:spPr/>
      <dgm:t>
        <a:bodyPr/>
        <a:lstStyle/>
        <a:p>
          <a:endParaRPr lang="en-US"/>
        </a:p>
      </dgm:t>
    </dgm:pt>
    <dgm:pt modelId="{B93E5F84-6B1D-4D44-A275-F3E63EAE3547}" type="sibTrans" cxnId="{3B9921D4-9BC7-4814-B823-188A54E19328}">
      <dgm:prSet/>
      <dgm:spPr/>
      <dgm:t>
        <a:bodyPr/>
        <a:lstStyle/>
        <a:p>
          <a:endParaRPr lang="en-US"/>
        </a:p>
      </dgm:t>
    </dgm:pt>
    <dgm:pt modelId="{D165E258-E1FC-4DC5-B84A-548EE91E3C1E}" type="pres">
      <dgm:prSet presAssocID="{1D729B5A-1AE3-40E2-94EB-E6FE247CD377}" presName="root" presStyleCnt="0">
        <dgm:presLayoutVars>
          <dgm:dir/>
          <dgm:resizeHandles val="exact"/>
        </dgm:presLayoutVars>
      </dgm:prSet>
      <dgm:spPr/>
    </dgm:pt>
    <dgm:pt modelId="{C6EA50D5-2DE6-48FA-BCF1-BF0206613F15}" type="pres">
      <dgm:prSet presAssocID="{208D5189-6E64-46E3-8797-32B023FB6C23}" presName="compNode" presStyleCnt="0"/>
      <dgm:spPr/>
    </dgm:pt>
    <dgm:pt modelId="{BB71E6CC-53E7-4C57-9614-9B0FE452EDBF}" type="pres">
      <dgm:prSet presAssocID="{208D5189-6E64-46E3-8797-32B023FB6C23}" presName="bgRect" presStyleLbl="bgShp" presStyleIdx="0" presStyleCnt="6"/>
      <dgm:spPr/>
    </dgm:pt>
    <dgm:pt modelId="{226FC442-7329-4241-B13B-BF3A2463A1E0}" type="pres">
      <dgm:prSet presAssocID="{208D5189-6E64-46E3-8797-32B023FB6C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37AB4A3-6989-4A47-ACBA-3522E36180ED}" type="pres">
      <dgm:prSet presAssocID="{208D5189-6E64-46E3-8797-32B023FB6C23}" presName="spaceRect" presStyleCnt="0"/>
      <dgm:spPr/>
    </dgm:pt>
    <dgm:pt modelId="{8DBD39A1-9EF8-430B-A102-CDC730FDDB06}" type="pres">
      <dgm:prSet presAssocID="{208D5189-6E64-46E3-8797-32B023FB6C23}" presName="parTx" presStyleLbl="revTx" presStyleIdx="0" presStyleCnt="6">
        <dgm:presLayoutVars>
          <dgm:chMax val="0"/>
          <dgm:chPref val="0"/>
        </dgm:presLayoutVars>
      </dgm:prSet>
      <dgm:spPr/>
    </dgm:pt>
    <dgm:pt modelId="{F4689B6E-8F16-4730-A858-01BBC547FC95}" type="pres">
      <dgm:prSet presAssocID="{36ABBA74-C630-4718-B71E-BCBC64FB0F4A}" presName="sibTrans" presStyleCnt="0"/>
      <dgm:spPr/>
    </dgm:pt>
    <dgm:pt modelId="{0E2E66A4-557F-4E9D-BA9C-A8E9286B57C6}" type="pres">
      <dgm:prSet presAssocID="{52EB939C-0073-43D2-AF99-CE78079B066B}" presName="compNode" presStyleCnt="0"/>
      <dgm:spPr/>
    </dgm:pt>
    <dgm:pt modelId="{F7CFDFE8-6181-4FF6-8621-47808460EB50}" type="pres">
      <dgm:prSet presAssocID="{52EB939C-0073-43D2-AF99-CE78079B066B}" presName="bgRect" presStyleLbl="bgShp" presStyleIdx="1" presStyleCnt="6"/>
      <dgm:spPr/>
    </dgm:pt>
    <dgm:pt modelId="{FB99D463-2EF6-47D9-B097-B9261C817AD2}" type="pres">
      <dgm:prSet presAssocID="{52EB939C-0073-43D2-AF99-CE78079B066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ical scene"/>
        </a:ext>
      </dgm:extLst>
    </dgm:pt>
    <dgm:pt modelId="{AA16DBB3-2830-47CE-9056-7329AF4C3A91}" type="pres">
      <dgm:prSet presAssocID="{52EB939C-0073-43D2-AF99-CE78079B066B}" presName="spaceRect" presStyleCnt="0"/>
      <dgm:spPr/>
    </dgm:pt>
    <dgm:pt modelId="{EF24D9FE-527E-4F45-B644-0F67C387326D}" type="pres">
      <dgm:prSet presAssocID="{52EB939C-0073-43D2-AF99-CE78079B066B}" presName="parTx" presStyleLbl="revTx" presStyleIdx="1" presStyleCnt="6">
        <dgm:presLayoutVars>
          <dgm:chMax val="0"/>
          <dgm:chPref val="0"/>
        </dgm:presLayoutVars>
      </dgm:prSet>
      <dgm:spPr/>
    </dgm:pt>
    <dgm:pt modelId="{4EBA66DC-D6A3-460C-AC7B-6832969F6298}" type="pres">
      <dgm:prSet presAssocID="{96DEC8BC-66CC-4F4D-996C-5851FD445B51}" presName="sibTrans" presStyleCnt="0"/>
      <dgm:spPr/>
    </dgm:pt>
    <dgm:pt modelId="{A05E066F-532F-4B4B-80B5-E549DD698310}" type="pres">
      <dgm:prSet presAssocID="{C9203F89-48CE-4A56-BD26-D486CE17450A}" presName="compNode" presStyleCnt="0"/>
      <dgm:spPr/>
    </dgm:pt>
    <dgm:pt modelId="{CDDCCE1D-F74C-479A-8358-912B9C1F5AE3}" type="pres">
      <dgm:prSet presAssocID="{C9203F89-48CE-4A56-BD26-D486CE17450A}" presName="bgRect" presStyleLbl="bgShp" presStyleIdx="2" presStyleCnt="6"/>
      <dgm:spPr/>
    </dgm:pt>
    <dgm:pt modelId="{2BF0CF04-DC2E-4B8A-BBE4-E870BF4F8787}" type="pres">
      <dgm:prSet presAssocID="{C9203F89-48CE-4A56-BD26-D486CE17450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1C3765A-F178-4CE7-A705-5D170A91889A}" type="pres">
      <dgm:prSet presAssocID="{C9203F89-48CE-4A56-BD26-D486CE17450A}" presName="spaceRect" presStyleCnt="0"/>
      <dgm:spPr/>
    </dgm:pt>
    <dgm:pt modelId="{1A6CD074-A1BA-453D-A40A-983B974754AD}" type="pres">
      <dgm:prSet presAssocID="{C9203F89-48CE-4A56-BD26-D486CE17450A}" presName="parTx" presStyleLbl="revTx" presStyleIdx="2" presStyleCnt="6">
        <dgm:presLayoutVars>
          <dgm:chMax val="0"/>
          <dgm:chPref val="0"/>
        </dgm:presLayoutVars>
      </dgm:prSet>
      <dgm:spPr/>
    </dgm:pt>
    <dgm:pt modelId="{40211E34-1545-4DBE-A9DB-C8B593077824}" type="pres">
      <dgm:prSet presAssocID="{F14839AC-7951-4C3F-90C4-873CF1FC7E7D}" presName="sibTrans" presStyleCnt="0"/>
      <dgm:spPr/>
    </dgm:pt>
    <dgm:pt modelId="{574DC348-D288-4356-B22D-0F218ECA38AE}" type="pres">
      <dgm:prSet presAssocID="{F85C1842-56CA-4D73-A1EF-D4B97451965C}" presName="compNode" presStyleCnt="0"/>
      <dgm:spPr/>
    </dgm:pt>
    <dgm:pt modelId="{5D62F1D6-2D85-45CF-85F2-6844A59A15A3}" type="pres">
      <dgm:prSet presAssocID="{F85C1842-56CA-4D73-A1EF-D4B97451965C}" presName="bgRect" presStyleLbl="bgShp" presStyleIdx="3" presStyleCnt="6"/>
      <dgm:spPr/>
    </dgm:pt>
    <dgm:pt modelId="{435B5926-3584-4A6D-838C-9E03C453255F}" type="pres">
      <dgm:prSet presAssocID="{F85C1842-56CA-4D73-A1EF-D4B97451965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76F0E18-6130-4C60-9150-9E9DA230D4BD}" type="pres">
      <dgm:prSet presAssocID="{F85C1842-56CA-4D73-A1EF-D4B97451965C}" presName="spaceRect" presStyleCnt="0"/>
      <dgm:spPr/>
    </dgm:pt>
    <dgm:pt modelId="{26C80A09-D330-4241-A9B3-6D69B1B2AA85}" type="pres">
      <dgm:prSet presAssocID="{F85C1842-56CA-4D73-A1EF-D4B97451965C}" presName="parTx" presStyleLbl="revTx" presStyleIdx="3" presStyleCnt="6">
        <dgm:presLayoutVars>
          <dgm:chMax val="0"/>
          <dgm:chPref val="0"/>
        </dgm:presLayoutVars>
      </dgm:prSet>
      <dgm:spPr/>
    </dgm:pt>
    <dgm:pt modelId="{357EEBFA-4DE0-40D2-A415-F202CBA341C7}" type="pres">
      <dgm:prSet presAssocID="{2F5AE968-04BB-4066-9249-7E6C3FE93703}" presName="sibTrans" presStyleCnt="0"/>
      <dgm:spPr/>
    </dgm:pt>
    <dgm:pt modelId="{68E8773B-EA1B-4A32-97EC-EA015D8FF0DC}" type="pres">
      <dgm:prSet presAssocID="{E11FBD55-46AA-4487-8A08-EA0BFCF71A08}" presName="compNode" presStyleCnt="0"/>
      <dgm:spPr/>
    </dgm:pt>
    <dgm:pt modelId="{500B2B99-8FB7-4C8D-B65D-7A325ACAB3F0}" type="pres">
      <dgm:prSet presAssocID="{E11FBD55-46AA-4487-8A08-EA0BFCF71A08}" presName="bgRect" presStyleLbl="bgShp" presStyleIdx="4" presStyleCnt="6"/>
      <dgm:spPr/>
    </dgm:pt>
    <dgm:pt modelId="{F92F4360-038B-4C14-8157-E9B7B85C6E27}" type="pres">
      <dgm:prSet presAssocID="{E11FBD55-46AA-4487-8A08-EA0BFCF71A0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DCBE11C-EE90-45A7-B509-3A5E6D39FAB7}" type="pres">
      <dgm:prSet presAssocID="{E11FBD55-46AA-4487-8A08-EA0BFCF71A08}" presName="spaceRect" presStyleCnt="0"/>
      <dgm:spPr/>
    </dgm:pt>
    <dgm:pt modelId="{30D49A29-2340-4F24-A328-791A1A06904B}" type="pres">
      <dgm:prSet presAssocID="{E11FBD55-46AA-4487-8A08-EA0BFCF71A08}" presName="parTx" presStyleLbl="revTx" presStyleIdx="4" presStyleCnt="6">
        <dgm:presLayoutVars>
          <dgm:chMax val="0"/>
          <dgm:chPref val="0"/>
        </dgm:presLayoutVars>
      </dgm:prSet>
      <dgm:spPr/>
    </dgm:pt>
    <dgm:pt modelId="{42FF424F-C2F1-48B3-A866-93830189FE25}" type="pres">
      <dgm:prSet presAssocID="{AAE2BCEC-7563-4691-A39F-D68A6C71EE3E}" presName="sibTrans" presStyleCnt="0"/>
      <dgm:spPr/>
    </dgm:pt>
    <dgm:pt modelId="{B6BBEC52-C69D-49E7-BB9E-E92EE92109A9}" type="pres">
      <dgm:prSet presAssocID="{7D15420E-2384-4302-A026-B82FF49609DD}" presName="compNode" presStyleCnt="0"/>
      <dgm:spPr/>
    </dgm:pt>
    <dgm:pt modelId="{EED8F772-2448-4D5F-9F5F-DB086CE9CEF6}" type="pres">
      <dgm:prSet presAssocID="{7D15420E-2384-4302-A026-B82FF49609DD}" presName="bgRect" presStyleLbl="bgShp" presStyleIdx="5" presStyleCnt="6"/>
      <dgm:spPr/>
    </dgm:pt>
    <dgm:pt modelId="{F3EB4AE8-79B0-4E70-A2D7-FB6940EF581F}" type="pres">
      <dgm:prSet presAssocID="{7D15420E-2384-4302-A026-B82FF49609D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359A541B-2097-4BE8-9159-5B517A1D2B3D}" type="pres">
      <dgm:prSet presAssocID="{7D15420E-2384-4302-A026-B82FF49609DD}" presName="spaceRect" presStyleCnt="0"/>
      <dgm:spPr/>
    </dgm:pt>
    <dgm:pt modelId="{C2EB2200-5BA7-4E53-A59F-0E1E3C47158F}" type="pres">
      <dgm:prSet presAssocID="{7D15420E-2384-4302-A026-B82FF49609D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65BDC0E-5180-46B7-8F92-A315141049E6}" srcId="{1D729B5A-1AE3-40E2-94EB-E6FE247CD377}" destId="{C9203F89-48CE-4A56-BD26-D486CE17450A}" srcOrd="2" destOrd="0" parTransId="{F405A7BA-63B7-4FBD-943A-920B4F5179D5}" sibTransId="{F14839AC-7951-4C3F-90C4-873CF1FC7E7D}"/>
    <dgm:cxn modelId="{3D9C732E-022C-494B-89CA-68AAE39CCAA6}" type="presOf" srcId="{208D5189-6E64-46E3-8797-32B023FB6C23}" destId="{8DBD39A1-9EF8-430B-A102-CDC730FDDB06}" srcOrd="0" destOrd="0" presId="urn:microsoft.com/office/officeart/2018/2/layout/IconVerticalSolidList"/>
    <dgm:cxn modelId="{25FA0232-6318-4A93-A452-AEF3C2E9930C}" srcId="{1D729B5A-1AE3-40E2-94EB-E6FE247CD377}" destId="{E11FBD55-46AA-4487-8A08-EA0BFCF71A08}" srcOrd="4" destOrd="0" parTransId="{848B36A5-A697-4241-8C7A-7C60A702F3E5}" sibTransId="{AAE2BCEC-7563-4691-A39F-D68A6C71EE3E}"/>
    <dgm:cxn modelId="{8C8D4051-0673-472E-A7CD-7DCAED1E4A8C}" srcId="{1D729B5A-1AE3-40E2-94EB-E6FE247CD377}" destId="{208D5189-6E64-46E3-8797-32B023FB6C23}" srcOrd="0" destOrd="0" parTransId="{0A428E8E-0B66-4253-BCFF-81B53C639CB2}" sibTransId="{36ABBA74-C630-4718-B71E-BCBC64FB0F4A}"/>
    <dgm:cxn modelId="{7D734E69-B1F0-4A91-AE1C-F2A4CCAB5949}" type="presOf" srcId="{1D729B5A-1AE3-40E2-94EB-E6FE247CD377}" destId="{D165E258-E1FC-4DC5-B84A-548EE91E3C1E}" srcOrd="0" destOrd="0" presId="urn:microsoft.com/office/officeart/2018/2/layout/IconVerticalSolidList"/>
    <dgm:cxn modelId="{3A896970-DA25-4FE5-BDCA-91AE0CCC0225}" type="presOf" srcId="{7D15420E-2384-4302-A026-B82FF49609DD}" destId="{C2EB2200-5BA7-4E53-A59F-0E1E3C47158F}" srcOrd="0" destOrd="0" presId="urn:microsoft.com/office/officeart/2018/2/layout/IconVerticalSolidList"/>
    <dgm:cxn modelId="{34A6997E-2465-4BE5-9888-3CD6E0F82DCC}" type="presOf" srcId="{52EB939C-0073-43D2-AF99-CE78079B066B}" destId="{EF24D9FE-527E-4F45-B644-0F67C387326D}" srcOrd="0" destOrd="0" presId="urn:microsoft.com/office/officeart/2018/2/layout/IconVerticalSolidList"/>
    <dgm:cxn modelId="{D7D4F78D-C76A-4BBB-BD50-899448D3469E}" type="presOf" srcId="{E11FBD55-46AA-4487-8A08-EA0BFCF71A08}" destId="{30D49A29-2340-4F24-A328-791A1A06904B}" srcOrd="0" destOrd="0" presId="urn:microsoft.com/office/officeart/2018/2/layout/IconVerticalSolidList"/>
    <dgm:cxn modelId="{51713D8E-15B7-4D6B-9EAE-B9531877D275}" type="presOf" srcId="{C9203F89-48CE-4A56-BD26-D486CE17450A}" destId="{1A6CD074-A1BA-453D-A40A-983B974754AD}" srcOrd="0" destOrd="0" presId="urn:microsoft.com/office/officeart/2018/2/layout/IconVerticalSolidList"/>
    <dgm:cxn modelId="{B314639A-4508-46D5-BEEF-5EE53AD0C0DB}" type="presOf" srcId="{F85C1842-56CA-4D73-A1EF-D4B97451965C}" destId="{26C80A09-D330-4241-A9B3-6D69B1B2AA85}" srcOrd="0" destOrd="0" presId="urn:microsoft.com/office/officeart/2018/2/layout/IconVerticalSolidList"/>
    <dgm:cxn modelId="{3B9921D4-9BC7-4814-B823-188A54E19328}" srcId="{1D729B5A-1AE3-40E2-94EB-E6FE247CD377}" destId="{7D15420E-2384-4302-A026-B82FF49609DD}" srcOrd="5" destOrd="0" parTransId="{E6BD3EF2-2AED-47BC-8348-C778F9936D45}" sibTransId="{B93E5F84-6B1D-4D44-A275-F3E63EAE3547}"/>
    <dgm:cxn modelId="{900125E3-1B4A-4A42-9713-E94602275F30}" srcId="{1D729B5A-1AE3-40E2-94EB-E6FE247CD377}" destId="{F85C1842-56CA-4D73-A1EF-D4B97451965C}" srcOrd="3" destOrd="0" parTransId="{4949F307-E68C-4CA8-B8BE-F5CB7B3032ED}" sibTransId="{2F5AE968-04BB-4066-9249-7E6C3FE93703}"/>
    <dgm:cxn modelId="{3066D5EB-12EF-4CB8-AE8F-4BE5A7A591F3}" srcId="{1D729B5A-1AE3-40E2-94EB-E6FE247CD377}" destId="{52EB939C-0073-43D2-AF99-CE78079B066B}" srcOrd="1" destOrd="0" parTransId="{A51A7DF3-CB10-447D-82A5-8446F44AF98A}" sibTransId="{96DEC8BC-66CC-4F4D-996C-5851FD445B51}"/>
    <dgm:cxn modelId="{0B9EFCCD-00F3-4E26-89F9-2F2401CFD6FD}" type="presParOf" srcId="{D165E258-E1FC-4DC5-B84A-548EE91E3C1E}" destId="{C6EA50D5-2DE6-48FA-BCF1-BF0206613F15}" srcOrd="0" destOrd="0" presId="urn:microsoft.com/office/officeart/2018/2/layout/IconVerticalSolidList"/>
    <dgm:cxn modelId="{F07F7626-374B-4289-83E2-8AED1BBD7486}" type="presParOf" srcId="{C6EA50D5-2DE6-48FA-BCF1-BF0206613F15}" destId="{BB71E6CC-53E7-4C57-9614-9B0FE452EDBF}" srcOrd="0" destOrd="0" presId="urn:microsoft.com/office/officeart/2018/2/layout/IconVerticalSolidList"/>
    <dgm:cxn modelId="{98A12338-53FC-44B1-B749-7B0772B3F1B3}" type="presParOf" srcId="{C6EA50D5-2DE6-48FA-BCF1-BF0206613F15}" destId="{226FC442-7329-4241-B13B-BF3A2463A1E0}" srcOrd="1" destOrd="0" presId="urn:microsoft.com/office/officeart/2018/2/layout/IconVerticalSolidList"/>
    <dgm:cxn modelId="{89FBCFAF-B1FA-41AA-B928-867D17321963}" type="presParOf" srcId="{C6EA50D5-2DE6-48FA-BCF1-BF0206613F15}" destId="{537AB4A3-6989-4A47-ACBA-3522E36180ED}" srcOrd="2" destOrd="0" presId="urn:microsoft.com/office/officeart/2018/2/layout/IconVerticalSolidList"/>
    <dgm:cxn modelId="{B1F1528B-F3E2-4316-9711-2ED817B513D3}" type="presParOf" srcId="{C6EA50D5-2DE6-48FA-BCF1-BF0206613F15}" destId="{8DBD39A1-9EF8-430B-A102-CDC730FDDB06}" srcOrd="3" destOrd="0" presId="urn:microsoft.com/office/officeart/2018/2/layout/IconVerticalSolidList"/>
    <dgm:cxn modelId="{D8045162-3650-4283-BFA9-8683680A18E2}" type="presParOf" srcId="{D165E258-E1FC-4DC5-B84A-548EE91E3C1E}" destId="{F4689B6E-8F16-4730-A858-01BBC547FC95}" srcOrd="1" destOrd="0" presId="urn:microsoft.com/office/officeart/2018/2/layout/IconVerticalSolidList"/>
    <dgm:cxn modelId="{415F42E4-7A68-4F74-90DE-315233A2CCF1}" type="presParOf" srcId="{D165E258-E1FC-4DC5-B84A-548EE91E3C1E}" destId="{0E2E66A4-557F-4E9D-BA9C-A8E9286B57C6}" srcOrd="2" destOrd="0" presId="urn:microsoft.com/office/officeart/2018/2/layout/IconVerticalSolidList"/>
    <dgm:cxn modelId="{9BCC26BB-87E5-46A6-872E-C636818DD376}" type="presParOf" srcId="{0E2E66A4-557F-4E9D-BA9C-A8E9286B57C6}" destId="{F7CFDFE8-6181-4FF6-8621-47808460EB50}" srcOrd="0" destOrd="0" presId="urn:microsoft.com/office/officeart/2018/2/layout/IconVerticalSolidList"/>
    <dgm:cxn modelId="{17DA8795-901F-475B-A0CA-99245716DB87}" type="presParOf" srcId="{0E2E66A4-557F-4E9D-BA9C-A8E9286B57C6}" destId="{FB99D463-2EF6-47D9-B097-B9261C817AD2}" srcOrd="1" destOrd="0" presId="urn:microsoft.com/office/officeart/2018/2/layout/IconVerticalSolidList"/>
    <dgm:cxn modelId="{EE0EC56E-6594-47F8-AC0B-065BA99E0A10}" type="presParOf" srcId="{0E2E66A4-557F-4E9D-BA9C-A8E9286B57C6}" destId="{AA16DBB3-2830-47CE-9056-7329AF4C3A91}" srcOrd="2" destOrd="0" presId="urn:microsoft.com/office/officeart/2018/2/layout/IconVerticalSolidList"/>
    <dgm:cxn modelId="{A970292D-C142-4BE1-9B4E-59062294D10B}" type="presParOf" srcId="{0E2E66A4-557F-4E9D-BA9C-A8E9286B57C6}" destId="{EF24D9FE-527E-4F45-B644-0F67C387326D}" srcOrd="3" destOrd="0" presId="urn:microsoft.com/office/officeart/2018/2/layout/IconVerticalSolidList"/>
    <dgm:cxn modelId="{DEA9EE72-1167-4958-AC14-7A7FEBA42502}" type="presParOf" srcId="{D165E258-E1FC-4DC5-B84A-548EE91E3C1E}" destId="{4EBA66DC-D6A3-460C-AC7B-6832969F6298}" srcOrd="3" destOrd="0" presId="urn:microsoft.com/office/officeart/2018/2/layout/IconVerticalSolidList"/>
    <dgm:cxn modelId="{EDDCA804-5801-4A37-A987-E41A28DFFE4F}" type="presParOf" srcId="{D165E258-E1FC-4DC5-B84A-548EE91E3C1E}" destId="{A05E066F-532F-4B4B-80B5-E549DD698310}" srcOrd="4" destOrd="0" presId="urn:microsoft.com/office/officeart/2018/2/layout/IconVerticalSolidList"/>
    <dgm:cxn modelId="{D2E34284-C588-4FFC-976C-29DEAB80EC75}" type="presParOf" srcId="{A05E066F-532F-4B4B-80B5-E549DD698310}" destId="{CDDCCE1D-F74C-479A-8358-912B9C1F5AE3}" srcOrd="0" destOrd="0" presId="urn:microsoft.com/office/officeart/2018/2/layout/IconVerticalSolidList"/>
    <dgm:cxn modelId="{AFA911BE-98C2-4901-9E4F-078F22D6E1FF}" type="presParOf" srcId="{A05E066F-532F-4B4B-80B5-E549DD698310}" destId="{2BF0CF04-DC2E-4B8A-BBE4-E870BF4F8787}" srcOrd="1" destOrd="0" presId="urn:microsoft.com/office/officeart/2018/2/layout/IconVerticalSolidList"/>
    <dgm:cxn modelId="{134ACF3A-1FF1-4E1A-A711-A48381F546AA}" type="presParOf" srcId="{A05E066F-532F-4B4B-80B5-E549DD698310}" destId="{91C3765A-F178-4CE7-A705-5D170A91889A}" srcOrd="2" destOrd="0" presId="urn:microsoft.com/office/officeart/2018/2/layout/IconVerticalSolidList"/>
    <dgm:cxn modelId="{07FF37C0-07F2-4C0A-B35C-5C9807BA7A48}" type="presParOf" srcId="{A05E066F-532F-4B4B-80B5-E549DD698310}" destId="{1A6CD074-A1BA-453D-A40A-983B974754AD}" srcOrd="3" destOrd="0" presId="urn:microsoft.com/office/officeart/2018/2/layout/IconVerticalSolidList"/>
    <dgm:cxn modelId="{19E34C23-8401-4AE6-89EA-6293751A3ECB}" type="presParOf" srcId="{D165E258-E1FC-4DC5-B84A-548EE91E3C1E}" destId="{40211E34-1545-4DBE-A9DB-C8B593077824}" srcOrd="5" destOrd="0" presId="urn:microsoft.com/office/officeart/2018/2/layout/IconVerticalSolidList"/>
    <dgm:cxn modelId="{A8B54D37-6A1D-4E6E-8A85-C10C4EAA267B}" type="presParOf" srcId="{D165E258-E1FC-4DC5-B84A-548EE91E3C1E}" destId="{574DC348-D288-4356-B22D-0F218ECA38AE}" srcOrd="6" destOrd="0" presId="urn:microsoft.com/office/officeart/2018/2/layout/IconVerticalSolidList"/>
    <dgm:cxn modelId="{CCCF685A-8D86-4480-8FC5-C5979EBA2215}" type="presParOf" srcId="{574DC348-D288-4356-B22D-0F218ECA38AE}" destId="{5D62F1D6-2D85-45CF-85F2-6844A59A15A3}" srcOrd="0" destOrd="0" presId="urn:microsoft.com/office/officeart/2018/2/layout/IconVerticalSolidList"/>
    <dgm:cxn modelId="{7F038969-C0B5-4411-8A55-8C7ECFCF5A87}" type="presParOf" srcId="{574DC348-D288-4356-B22D-0F218ECA38AE}" destId="{435B5926-3584-4A6D-838C-9E03C453255F}" srcOrd="1" destOrd="0" presId="urn:microsoft.com/office/officeart/2018/2/layout/IconVerticalSolidList"/>
    <dgm:cxn modelId="{0A222565-9329-4041-9CAD-B772415DAD1C}" type="presParOf" srcId="{574DC348-D288-4356-B22D-0F218ECA38AE}" destId="{476F0E18-6130-4C60-9150-9E9DA230D4BD}" srcOrd="2" destOrd="0" presId="urn:microsoft.com/office/officeart/2018/2/layout/IconVerticalSolidList"/>
    <dgm:cxn modelId="{B8DC9A08-B7EC-4C63-935A-7470F05B3405}" type="presParOf" srcId="{574DC348-D288-4356-B22D-0F218ECA38AE}" destId="{26C80A09-D330-4241-A9B3-6D69B1B2AA85}" srcOrd="3" destOrd="0" presId="urn:microsoft.com/office/officeart/2018/2/layout/IconVerticalSolidList"/>
    <dgm:cxn modelId="{9F42A7EA-12D0-4B05-80C7-64B96B74672D}" type="presParOf" srcId="{D165E258-E1FC-4DC5-B84A-548EE91E3C1E}" destId="{357EEBFA-4DE0-40D2-A415-F202CBA341C7}" srcOrd="7" destOrd="0" presId="urn:microsoft.com/office/officeart/2018/2/layout/IconVerticalSolidList"/>
    <dgm:cxn modelId="{C1982F7D-22F0-4154-BAF4-FE4573E44514}" type="presParOf" srcId="{D165E258-E1FC-4DC5-B84A-548EE91E3C1E}" destId="{68E8773B-EA1B-4A32-97EC-EA015D8FF0DC}" srcOrd="8" destOrd="0" presId="urn:microsoft.com/office/officeart/2018/2/layout/IconVerticalSolidList"/>
    <dgm:cxn modelId="{E9945E1A-7DCD-4090-AF02-61B79EB3E711}" type="presParOf" srcId="{68E8773B-EA1B-4A32-97EC-EA015D8FF0DC}" destId="{500B2B99-8FB7-4C8D-B65D-7A325ACAB3F0}" srcOrd="0" destOrd="0" presId="urn:microsoft.com/office/officeart/2018/2/layout/IconVerticalSolidList"/>
    <dgm:cxn modelId="{A972DBFE-0063-4CDC-8BC7-539BBAD2AC5D}" type="presParOf" srcId="{68E8773B-EA1B-4A32-97EC-EA015D8FF0DC}" destId="{F92F4360-038B-4C14-8157-E9B7B85C6E27}" srcOrd="1" destOrd="0" presId="urn:microsoft.com/office/officeart/2018/2/layout/IconVerticalSolidList"/>
    <dgm:cxn modelId="{5CF25851-04F6-445C-9304-851B5C63264B}" type="presParOf" srcId="{68E8773B-EA1B-4A32-97EC-EA015D8FF0DC}" destId="{DDCBE11C-EE90-45A7-B509-3A5E6D39FAB7}" srcOrd="2" destOrd="0" presId="urn:microsoft.com/office/officeart/2018/2/layout/IconVerticalSolidList"/>
    <dgm:cxn modelId="{3F16876E-B63F-4D77-BC32-2E294D8AA5A7}" type="presParOf" srcId="{68E8773B-EA1B-4A32-97EC-EA015D8FF0DC}" destId="{30D49A29-2340-4F24-A328-791A1A06904B}" srcOrd="3" destOrd="0" presId="urn:microsoft.com/office/officeart/2018/2/layout/IconVerticalSolidList"/>
    <dgm:cxn modelId="{8B011A0C-049E-4E70-A097-2B78DC65B58C}" type="presParOf" srcId="{D165E258-E1FC-4DC5-B84A-548EE91E3C1E}" destId="{42FF424F-C2F1-48B3-A866-93830189FE25}" srcOrd="9" destOrd="0" presId="urn:microsoft.com/office/officeart/2018/2/layout/IconVerticalSolidList"/>
    <dgm:cxn modelId="{D2916D91-831F-4B66-A7C3-7ACD9BCBC8D7}" type="presParOf" srcId="{D165E258-E1FC-4DC5-B84A-548EE91E3C1E}" destId="{B6BBEC52-C69D-49E7-BB9E-E92EE92109A9}" srcOrd="10" destOrd="0" presId="urn:microsoft.com/office/officeart/2018/2/layout/IconVerticalSolidList"/>
    <dgm:cxn modelId="{AB0F6D10-6C39-4EA0-9442-A44405475CCD}" type="presParOf" srcId="{B6BBEC52-C69D-49E7-BB9E-E92EE92109A9}" destId="{EED8F772-2448-4D5F-9F5F-DB086CE9CEF6}" srcOrd="0" destOrd="0" presId="urn:microsoft.com/office/officeart/2018/2/layout/IconVerticalSolidList"/>
    <dgm:cxn modelId="{6311B0B6-CAAF-433C-A280-DD6F61FF150A}" type="presParOf" srcId="{B6BBEC52-C69D-49E7-BB9E-E92EE92109A9}" destId="{F3EB4AE8-79B0-4E70-A2D7-FB6940EF581F}" srcOrd="1" destOrd="0" presId="urn:microsoft.com/office/officeart/2018/2/layout/IconVerticalSolidList"/>
    <dgm:cxn modelId="{289CEFBB-A1AE-4666-BEC7-0A6EEAB9FE87}" type="presParOf" srcId="{B6BBEC52-C69D-49E7-BB9E-E92EE92109A9}" destId="{359A541B-2097-4BE8-9159-5B517A1D2B3D}" srcOrd="2" destOrd="0" presId="urn:microsoft.com/office/officeart/2018/2/layout/IconVerticalSolidList"/>
    <dgm:cxn modelId="{748A3284-3B51-40AF-B558-E4561214232B}" type="presParOf" srcId="{B6BBEC52-C69D-49E7-BB9E-E92EE92109A9}" destId="{C2EB2200-5BA7-4E53-A59F-0E1E3C4715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47EBA-EB64-4371-9478-5BAB4CDC09AC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E6FBD9-C607-4EB1-878C-078E578D8C7C}">
      <dgm:prSet/>
      <dgm:spPr/>
      <dgm:t>
        <a:bodyPr/>
        <a:lstStyle/>
        <a:p>
          <a:r>
            <a:rPr lang="en-US"/>
            <a:t>Support</a:t>
          </a:r>
        </a:p>
      </dgm:t>
    </dgm:pt>
    <dgm:pt modelId="{C54A021A-A1CA-4796-A44E-0824795DA3AB}" type="parTrans" cxnId="{6098CC56-2F56-4BCC-B8BF-3717B4E87909}">
      <dgm:prSet/>
      <dgm:spPr/>
      <dgm:t>
        <a:bodyPr/>
        <a:lstStyle/>
        <a:p>
          <a:endParaRPr lang="en-US"/>
        </a:p>
      </dgm:t>
    </dgm:pt>
    <dgm:pt modelId="{FBF30346-0E5E-460D-B10C-49D950EFCA8A}" type="sibTrans" cxnId="{6098CC56-2F56-4BCC-B8BF-3717B4E87909}">
      <dgm:prSet/>
      <dgm:spPr/>
      <dgm:t>
        <a:bodyPr/>
        <a:lstStyle/>
        <a:p>
          <a:endParaRPr lang="en-US"/>
        </a:p>
      </dgm:t>
    </dgm:pt>
    <dgm:pt modelId="{2576BD60-9B51-4C6D-AA1C-FC1C9F6DCC0E}">
      <dgm:prSet/>
      <dgm:spPr/>
      <dgm:t>
        <a:bodyPr/>
        <a:lstStyle/>
        <a:p>
          <a:r>
            <a:rPr lang="en-US"/>
            <a:t>Support Masonic Education</a:t>
          </a:r>
        </a:p>
      </dgm:t>
    </dgm:pt>
    <dgm:pt modelId="{24BB4C57-DD61-4BA8-9E01-A3BD3B24824F}" type="parTrans" cxnId="{E2D1B2C4-CF19-4A5A-84A6-DA18FF8CD564}">
      <dgm:prSet/>
      <dgm:spPr/>
      <dgm:t>
        <a:bodyPr/>
        <a:lstStyle/>
        <a:p>
          <a:endParaRPr lang="en-US"/>
        </a:p>
      </dgm:t>
    </dgm:pt>
    <dgm:pt modelId="{F61308A7-1E1E-4473-A59C-3872D0BB2B48}" type="sibTrans" cxnId="{E2D1B2C4-CF19-4A5A-84A6-DA18FF8CD564}">
      <dgm:prSet/>
      <dgm:spPr/>
      <dgm:t>
        <a:bodyPr/>
        <a:lstStyle/>
        <a:p>
          <a:endParaRPr lang="en-US"/>
        </a:p>
      </dgm:t>
    </dgm:pt>
    <dgm:pt modelId="{FFADF5AC-73BD-472F-A964-3AE61D6A1D6F}">
      <dgm:prSet/>
      <dgm:spPr/>
      <dgm:t>
        <a:bodyPr/>
        <a:lstStyle/>
        <a:p>
          <a:r>
            <a:rPr lang="en-US"/>
            <a:t>Explore</a:t>
          </a:r>
        </a:p>
      </dgm:t>
    </dgm:pt>
    <dgm:pt modelId="{7ECD2E4B-8FB3-468E-A646-B4C3C7237DAF}" type="parTrans" cxnId="{96EDBB8D-9D89-483C-ACD0-50CCCF9F98A3}">
      <dgm:prSet/>
      <dgm:spPr/>
      <dgm:t>
        <a:bodyPr/>
        <a:lstStyle/>
        <a:p>
          <a:endParaRPr lang="en-US"/>
        </a:p>
      </dgm:t>
    </dgm:pt>
    <dgm:pt modelId="{EEABDC75-69C5-4F4E-BFF8-1388124B206D}" type="sibTrans" cxnId="{96EDBB8D-9D89-483C-ACD0-50CCCF9F98A3}">
      <dgm:prSet/>
      <dgm:spPr/>
      <dgm:t>
        <a:bodyPr/>
        <a:lstStyle/>
        <a:p>
          <a:endParaRPr lang="en-US"/>
        </a:p>
      </dgm:t>
    </dgm:pt>
    <dgm:pt modelId="{2FB069E4-E238-4A16-A91F-69B697CC9403}">
      <dgm:prSet/>
      <dgm:spPr/>
      <dgm:t>
        <a:bodyPr/>
        <a:lstStyle/>
        <a:p>
          <a:r>
            <a:rPr lang="en-US"/>
            <a:t>Explore different ways to understand our craft</a:t>
          </a:r>
        </a:p>
      </dgm:t>
    </dgm:pt>
    <dgm:pt modelId="{6210FB90-57E3-4829-AC95-464459FC57BE}" type="parTrans" cxnId="{9389C21C-9D6F-42F9-9159-89CC30DB0223}">
      <dgm:prSet/>
      <dgm:spPr/>
      <dgm:t>
        <a:bodyPr/>
        <a:lstStyle/>
        <a:p>
          <a:endParaRPr lang="en-US"/>
        </a:p>
      </dgm:t>
    </dgm:pt>
    <dgm:pt modelId="{4EB267ED-0413-480F-BDEB-9B81E4747BB0}" type="sibTrans" cxnId="{9389C21C-9D6F-42F9-9159-89CC30DB0223}">
      <dgm:prSet/>
      <dgm:spPr/>
      <dgm:t>
        <a:bodyPr/>
        <a:lstStyle/>
        <a:p>
          <a:endParaRPr lang="en-US"/>
        </a:p>
      </dgm:t>
    </dgm:pt>
    <dgm:pt modelId="{0A36B858-C232-4AEB-AA91-ADE3367196FA}">
      <dgm:prSet/>
      <dgm:spPr/>
      <dgm:t>
        <a:bodyPr/>
        <a:lstStyle/>
        <a:p>
          <a:r>
            <a:rPr lang="en-US" dirty="0"/>
            <a:t>Bling</a:t>
          </a:r>
        </a:p>
      </dgm:t>
    </dgm:pt>
    <dgm:pt modelId="{B606BA96-7878-42BB-946B-1E4C07A9FD4E}" type="parTrans" cxnId="{E86441A1-E088-4DBF-AE8D-7873EA902C4F}">
      <dgm:prSet/>
      <dgm:spPr/>
      <dgm:t>
        <a:bodyPr/>
        <a:lstStyle/>
        <a:p>
          <a:endParaRPr lang="en-US"/>
        </a:p>
      </dgm:t>
    </dgm:pt>
    <dgm:pt modelId="{2F1CE04B-B4D4-4FD1-89AD-73C32E327D66}" type="sibTrans" cxnId="{E86441A1-E088-4DBF-AE8D-7873EA902C4F}">
      <dgm:prSet/>
      <dgm:spPr/>
      <dgm:t>
        <a:bodyPr/>
        <a:lstStyle/>
        <a:p>
          <a:endParaRPr lang="en-US"/>
        </a:p>
      </dgm:t>
    </dgm:pt>
    <dgm:pt modelId="{265D16FE-B8CE-483B-A2F2-E496CFB6E64C}">
      <dgm:prSet/>
      <dgm:spPr/>
      <dgm:t>
        <a:bodyPr/>
        <a:lstStyle/>
        <a:p>
          <a:r>
            <a:rPr lang="en-US"/>
            <a:t>Be able to wear a unique and cool apron during meetings</a:t>
          </a:r>
        </a:p>
      </dgm:t>
    </dgm:pt>
    <dgm:pt modelId="{7DD9CCBF-6858-4C2F-AE10-4C1C15BEDF47}" type="parTrans" cxnId="{7FA63FDD-304D-48B1-BCAF-54E66CB5203D}">
      <dgm:prSet/>
      <dgm:spPr/>
      <dgm:t>
        <a:bodyPr/>
        <a:lstStyle/>
        <a:p>
          <a:endParaRPr lang="en-US"/>
        </a:p>
      </dgm:t>
    </dgm:pt>
    <dgm:pt modelId="{D0B21A1D-4135-4FE8-BD09-D85E8DABFABC}" type="sibTrans" cxnId="{7FA63FDD-304D-48B1-BCAF-54E66CB5203D}">
      <dgm:prSet/>
      <dgm:spPr/>
      <dgm:t>
        <a:bodyPr/>
        <a:lstStyle/>
        <a:p>
          <a:endParaRPr lang="en-US"/>
        </a:p>
      </dgm:t>
    </dgm:pt>
    <dgm:pt modelId="{9AEFF602-E8EA-554B-88CA-938645F64C5C}" type="pres">
      <dgm:prSet presAssocID="{FDC47EBA-EB64-4371-9478-5BAB4CDC09AC}" presName="Name0" presStyleCnt="0">
        <dgm:presLayoutVars>
          <dgm:dir/>
          <dgm:animLvl val="lvl"/>
          <dgm:resizeHandles val="exact"/>
        </dgm:presLayoutVars>
      </dgm:prSet>
      <dgm:spPr/>
    </dgm:pt>
    <dgm:pt modelId="{B2129D49-2E19-3744-B757-E90EA6721546}" type="pres">
      <dgm:prSet presAssocID="{88E6FBD9-C607-4EB1-878C-078E578D8C7C}" presName="composite" presStyleCnt="0"/>
      <dgm:spPr/>
    </dgm:pt>
    <dgm:pt modelId="{546180E3-5C83-B645-B9F4-6019DDE96D2E}" type="pres">
      <dgm:prSet presAssocID="{88E6FBD9-C607-4EB1-878C-078E578D8C7C}" presName="parTx" presStyleLbl="alignNode1" presStyleIdx="0" presStyleCnt="3">
        <dgm:presLayoutVars>
          <dgm:chMax val="0"/>
          <dgm:chPref val="0"/>
        </dgm:presLayoutVars>
      </dgm:prSet>
      <dgm:spPr/>
    </dgm:pt>
    <dgm:pt modelId="{D160C925-DCAD-7146-A311-C7A5C7239404}" type="pres">
      <dgm:prSet presAssocID="{88E6FBD9-C607-4EB1-878C-078E578D8C7C}" presName="desTx" presStyleLbl="alignAccFollowNode1" presStyleIdx="0" presStyleCnt="3">
        <dgm:presLayoutVars/>
      </dgm:prSet>
      <dgm:spPr/>
    </dgm:pt>
    <dgm:pt modelId="{03288D7D-52E4-2241-8DC9-A2609256280D}" type="pres">
      <dgm:prSet presAssocID="{FBF30346-0E5E-460D-B10C-49D950EFCA8A}" presName="space" presStyleCnt="0"/>
      <dgm:spPr/>
    </dgm:pt>
    <dgm:pt modelId="{7FAFB4BA-92C4-1C49-A821-76F1280FC270}" type="pres">
      <dgm:prSet presAssocID="{FFADF5AC-73BD-472F-A964-3AE61D6A1D6F}" presName="composite" presStyleCnt="0"/>
      <dgm:spPr/>
    </dgm:pt>
    <dgm:pt modelId="{50433318-4FB4-3746-8F3E-798B7EFAF9AE}" type="pres">
      <dgm:prSet presAssocID="{FFADF5AC-73BD-472F-A964-3AE61D6A1D6F}" presName="parTx" presStyleLbl="alignNode1" presStyleIdx="1" presStyleCnt="3">
        <dgm:presLayoutVars>
          <dgm:chMax val="0"/>
          <dgm:chPref val="0"/>
        </dgm:presLayoutVars>
      </dgm:prSet>
      <dgm:spPr/>
    </dgm:pt>
    <dgm:pt modelId="{5E6C16DE-FDA8-0844-AED8-1045D110ACE0}" type="pres">
      <dgm:prSet presAssocID="{FFADF5AC-73BD-472F-A964-3AE61D6A1D6F}" presName="desTx" presStyleLbl="alignAccFollowNode1" presStyleIdx="1" presStyleCnt="3">
        <dgm:presLayoutVars/>
      </dgm:prSet>
      <dgm:spPr/>
    </dgm:pt>
    <dgm:pt modelId="{78EE6141-C121-8E4B-9654-D55CBF1FC9D1}" type="pres">
      <dgm:prSet presAssocID="{EEABDC75-69C5-4F4E-BFF8-1388124B206D}" presName="space" presStyleCnt="0"/>
      <dgm:spPr/>
    </dgm:pt>
    <dgm:pt modelId="{59CF91C4-DA07-9E48-ABC5-57314BC4B5B3}" type="pres">
      <dgm:prSet presAssocID="{0A36B858-C232-4AEB-AA91-ADE3367196FA}" presName="composite" presStyleCnt="0"/>
      <dgm:spPr/>
    </dgm:pt>
    <dgm:pt modelId="{9DB4FD3E-50E0-6B4F-90CD-A275D4307BF4}" type="pres">
      <dgm:prSet presAssocID="{0A36B858-C232-4AEB-AA91-ADE3367196FA}" presName="parTx" presStyleLbl="alignNode1" presStyleIdx="2" presStyleCnt="3">
        <dgm:presLayoutVars>
          <dgm:chMax val="0"/>
          <dgm:chPref val="0"/>
        </dgm:presLayoutVars>
      </dgm:prSet>
      <dgm:spPr/>
    </dgm:pt>
    <dgm:pt modelId="{7408D06F-773C-3842-9568-8843BDBA996C}" type="pres">
      <dgm:prSet presAssocID="{0A36B858-C232-4AEB-AA91-ADE3367196FA}" presName="desTx" presStyleLbl="alignAccFollowNode1" presStyleIdx="2" presStyleCnt="3">
        <dgm:presLayoutVars/>
      </dgm:prSet>
      <dgm:spPr/>
    </dgm:pt>
  </dgm:ptLst>
  <dgm:cxnLst>
    <dgm:cxn modelId="{9E3C5712-1E3A-7B47-9C38-E2E041EE07F4}" type="presOf" srcId="{FFADF5AC-73BD-472F-A964-3AE61D6A1D6F}" destId="{50433318-4FB4-3746-8F3E-798B7EFAF9AE}" srcOrd="0" destOrd="0" presId="urn:microsoft.com/office/officeart/2016/7/layout/HorizontalActionList"/>
    <dgm:cxn modelId="{9389C21C-9D6F-42F9-9159-89CC30DB0223}" srcId="{FFADF5AC-73BD-472F-A964-3AE61D6A1D6F}" destId="{2FB069E4-E238-4A16-A91F-69B697CC9403}" srcOrd="0" destOrd="0" parTransId="{6210FB90-57E3-4829-AC95-464459FC57BE}" sibTransId="{4EB267ED-0413-480F-BDEB-9B81E4747BB0}"/>
    <dgm:cxn modelId="{CB3D4C1D-FC6F-364A-8B2F-689160841053}" type="presOf" srcId="{2576BD60-9B51-4C6D-AA1C-FC1C9F6DCC0E}" destId="{D160C925-DCAD-7146-A311-C7A5C7239404}" srcOrd="0" destOrd="0" presId="urn:microsoft.com/office/officeart/2016/7/layout/HorizontalActionList"/>
    <dgm:cxn modelId="{6098CC56-2F56-4BCC-B8BF-3717B4E87909}" srcId="{FDC47EBA-EB64-4371-9478-5BAB4CDC09AC}" destId="{88E6FBD9-C607-4EB1-878C-078E578D8C7C}" srcOrd="0" destOrd="0" parTransId="{C54A021A-A1CA-4796-A44E-0824795DA3AB}" sibTransId="{FBF30346-0E5E-460D-B10C-49D950EFCA8A}"/>
    <dgm:cxn modelId="{5E70867E-3648-B34B-9243-D4E6A4A5AF75}" type="presOf" srcId="{88E6FBD9-C607-4EB1-878C-078E578D8C7C}" destId="{546180E3-5C83-B645-B9F4-6019DDE96D2E}" srcOrd="0" destOrd="0" presId="urn:microsoft.com/office/officeart/2016/7/layout/HorizontalActionList"/>
    <dgm:cxn modelId="{96EDBB8D-9D89-483C-ACD0-50CCCF9F98A3}" srcId="{FDC47EBA-EB64-4371-9478-5BAB4CDC09AC}" destId="{FFADF5AC-73BD-472F-A964-3AE61D6A1D6F}" srcOrd="1" destOrd="0" parTransId="{7ECD2E4B-8FB3-468E-A646-B4C3C7237DAF}" sibTransId="{EEABDC75-69C5-4F4E-BFF8-1388124B206D}"/>
    <dgm:cxn modelId="{8DF5349C-ED36-4043-B80A-0EFAE0899881}" type="presOf" srcId="{2FB069E4-E238-4A16-A91F-69B697CC9403}" destId="{5E6C16DE-FDA8-0844-AED8-1045D110ACE0}" srcOrd="0" destOrd="0" presId="urn:microsoft.com/office/officeart/2016/7/layout/HorizontalActionList"/>
    <dgm:cxn modelId="{976AB09E-A44C-B543-A0C3-7FE5C7309BEF}" type="presOf" srcId="{0A36B858-C232-4AEB-AA91-ADE3367196FA}" destId="{9DB4FD3E-50E0-6B4F-90CD-A275D4307BF4}" srcOrd="0" destOrd="0" presId="urn:microsoft.com/office/officeart/2016/7/layout/HorizontalActionList"/>
    <dgm:cxn modelId="{E86441A1-E088-4DBF-AE8D-7873EA902C4F}" srcId="{FDC47EBA-EB64-4371-9478-5BAB4CDC09AC}" destId="{0A36B858-C232-4AEB-AA91-ADE3367196FA}" srcOrd="2" destOrd="0" parTransId="{B606BA96-7878-42BB-946B-1E4C07A9FD4E}" sibTransId="{2F1CE04B-B4D4-4FD1-89AD-73C32E327D66}"/>
    <dgm:cxn modelId="{F2BF4DBF-5FF7-8E44-BFFB-D7DAB14C7E44}" type="presOf" srcId="{FDC47EBA-EB64-4371-9478-5BAB4CDC09AC}" destId="{9AEFF602-E8EA-554B-88CA-938645F64C5C}" srcOrd="0" destOrd="0" presId="urn:microsoft.com/office/officeart/2016/7/layout/HorizontalActionList"/>
    <dgm:cxn modelId="{E2D1B2C4-CF19-4A5A-84A6-DA18FF8CD564}" srcId="{88E6FBD9-C607-4EB1-878C-078E578D8C7C}" destId="{2576BD60-9B51-4C6D-AA1C-FC1C9F6DCC0E}" srcOrd="0" destOrd="0" parTransId="{24BB4C57-DD61-4BA8-9E01-A3BD3B24824F}" sibTransId="{F61308A7-1E1E-4473-A59C-3872D0BB2B48}"/>
    <dgm:cxn modelId="{B1123ACA-EB8D-4046-9400-8CEE8ADD1409}" type="presOf" srcId="{265D16FE-B8CE-483B-A2F2-E496CFB6E64C}" destId="{7408D06F-773C-3842-9568-8843BDBA996C}" srcOrd="0" destOrd="0" presId="urn:microsoft.com/office/officeart/2016/7/layout/HorizontalActionList"/>
    <dgm:cxn modelId="{7FA63FDD-304D-48B1-BCAF-54E66CB5203D}" srcId="{0A36B858-C232-4AEB-AA91-ADE3367196FA}" destId="{265D16FE-B8CE-483B-A2F2-E496CFB6E64C}" srcOrd="0" destOrd="0" parTransId="{7DD9CCBF-6858-4C2F-AE10-4C1C15BEDF47}" sibTransId="{D0B21A1D-4135-4FE8-BD09-D85E8DABFABC}"/>
    <dgm:cxn modelId="{93D8B80A-054D-8441-8247-23F92B064E19}" type="presParOf" srcId="{9AEFF602-E8EA-554B-88CA-938645F64C5C}" destId="{B2129D49-2E19-3744-B757-E90EA6721546}" srcOrd="0" destOrd="0" presId="urn:microsoft.com/office/officeart/2016/7/layout/HorizontalActionList"/>
    <dgm:cxn modelId="{EAC1A0E4-7D84-A844-A9DD-BB871EBA8E1E}" type="presParOf" srcId="{B2129D49-2E19-3744-B757-E90EA6721546}" destId="{546180E3-5C83-B645-B9F4-6019DDE96D2E}" srcOrd="0" destOrd="0" presId="urn:microsoft.com/office/officeart/2016/7/layout/HorizontalActionList"/>
    <dgm:cxn modelId="{2C117398-2724-EE4A-9CE0-EB288A836EAA}" type="presParOf" srcId="{B2129D49-2E19-3744-B757-E90EA6721546}" destId="{D160C925-DCAD-7146-A311-C7A5C7239404}" srcOrd="1" destOrd="0" presId="urn:microsoft.com/office/officeart/2016/7/layout/HorizontalActionList"/>
    <dgm:cxn modelId="{B71CF930-1F21-FC4B-89E2-C42298E8F45C}" type="presParOf" srcId="{9AEFF602-E8EA-554B-88CA-938645F64C5C}" destId="{03288D7D-52E4-2241-8DC9-A2609256280D}" srcOrd="1" destOrd="0" presId="urn:microsoft.com/office/officeart/2016/7/layout/HorizontalActionList"/>
    <dgm:cxn modelId="{72DD6DB4-87B3-EB46-A4B1-D49E8041B2DD}" type="presParOf" srcId="{9AEFF602-E8EA-554B-88CA-938645F64C5C}" destId="{7FAFB4BA-92C4-1C49-A821-76F1280FC270}" srcOrd="2" destOrd="0" presId="urn:microsoft.com/office/officeart/2016/7/layout/HorizontalActionList"/>
    <dgm:cxn modelId="{C32E78C2-75B5-8346-BB01-E7CC61B433E3}" type="presParOf" srcId="{7FAFB4BA-92C4-1C49-A821-76F1280FC270}" destId="{50433318-4FB4-3746-8F3E-798B7EFAF9AE}" srcOrd="0" destOrd="0" presId="urn:microsoft.com/office/officeart/2016/7/layout/HorizontalActionList"/>
    <dgm:cxn modelId="{BEEDEDB4-0AE9-D441-A0AC-3DCA46B1E0E1}" type="presParOf" srcId="{7FAFB4BA-92C4-1C49-A821-76F1280FC270}" destId="{5E6C16DE-FDA8-0844-AED8-1045D110ACE0}" srcOrd="1" destOrd="0" presId="urn:microsoft.com/office/officeart/2016/7/layout/HorizontalActionList"/>
    <dgm:cxn modelId="{C42868BB-171E-2345-9406-E21B0F098038}" type="presParOf" srcId="{9AEFF602-E8EA-554B-88CA-938645F64C5C}" destId="{78EE6141-C121-8E4B-9654-D55CBF1FC9D1}" srcOrd="3" destOrd="0" presId="urn:microsoft.com/office/officeart/2016/7/layout/HorizontalActionList"/>
    <dgm:cxn modelId="{3AEB9B56-233A-4548-BA19-4651A0D13B42}" type="presParOf" srcId="{9AEFF602-E8EA-554B-88CA-938645F64C5C}" destId="{59CF91C4-DA07-9E48-ABC5-57314BC4B5B3}" srcOrd="4" destOrd="0" presId="urn:microsoft.com/office/officeart/2016/7/layout/HorizontalActionList"/>
    <dgm:cxn modelId="{99926ED7-19D7-164B-B951-D999D4D25E1E}" type="presParOf" srcId="{59CF91C4-DA07-9E48-ABC5-57314BC4B5B3}" destId="{9DB4FD3E-50E0-6B4F-90CD-A275D4307BF4}" srcOrd="0" destOrd="0" presId="urn:microsoft.com/office/officeart/2016/7/layout/HorizontalActionList"/>
    <dgm:cxn modelId="{C88CFC2F-FC24-EC47-8B69-E054321C849F}" type="presParOf" srcId="{59CF91C4-DA07-9E48-ABC5-57314BC4B5B3}" destId="{7408D06F-773C-3842-9568-8843BDBA996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0B9E-F543-4ABC-B52F-0D169A1BD12E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8CEB15-4BCC-D440-95E8-4A08D7DA0031}">
      <dgm:prSet/>
      <dgm:spPr/>
      <dgm:t>
        <a:bodyPr/>
        <a:lstStyle/>
        <a:p>
          <a:r>
            <a:rPr lang="en-US" dirty="0"/>
            <a:t>Associate Members can be any master mason.</a:t>
          </a:r>
        </a:p>
      </dgm:t>
    </dgm:pt>
    <dgm:pt modelId="{D3D4BBA2-EC80-3643-A1AE-540FFDE0CC10}" type="parTrans" cxnId="{1FC39718-088C-CA40-AE48-D555EEEAEED5}">
      <dgm:prSet/>
      <dgm:spPr/>
      <dgm:t>
        <a:bodyPr/>
        <a:lstStyle/>
        <a:p>
          <a:endParaRPr lang="en-US"/>
        </a:p>
      </dgm:t>
    </dgm:pt>
    <dgm:pt modelId="{EFDFAC15-53F5-274D-8295-38D45741BF02}" type="sibTrans" cxnId="{1FC39718-088C-CA40-AE48-D555EEEAEED5}">
      <dgm:prSet/>
      <dgm:spPr/>
      <dgm:t>
        <a:bodyPr/>
        <a:lstStyle/>
        <a:p>
          <a:endParaRPr lang="en-US"/>
        </a:p>
      </dgm:t>
    </dgm:pt>
    <dgm:pt modelId="{BD71165D-054E-474A-9055-B0607E1B4F21}">
      <dgm:prSet/>
      <dgm:spPr/>
      <dgm:t>
        <a:bodyPr/>
        <a:lstStyle/>
        <a:p>
          <a:r>
            <a:rPr lang="en-US" dirty="0"/>
            <a:t>Full members have presented original research at </a:t>
          </a:r>
          <a:r>
            <a:rPr lang="en-US" dirty="0" err="1"/>
            <a:t>ameeting</a:t>
          </a:r>
          <a:endParaRPr lang="en-US" dirty="0"/>
        </a:p>
      </dgm:t>
    </dgm:pt>
    <dgm:pt modelId="{D33CE070-203D-D24E-BD25-3DE9ACA158E0}" type="parTrans" cxnId="{5198E1F7-B063-AA47-A8B7-3832C39A4D73}">
      <dgm:prSet/>
      <dgm:spPr/>
      <dgm:t>
        <a:bodyPr/>
        <a:lstStyle/>
        <a:p>
          <a:endParaRPr lang="en-US"/>
        </a:p>
      </dgm:t>
    </dgm:pt>
    <dgm:pt modelId="{145D2796-BE31-DA4B-BFC9-2E137CD7BB06}" type="sibTrans" cxnId="{5198E1F7-B063-AA47-A8B7-3832C39A4D73}">
      <dgm:prSet/>
      <dgm:spPr/>
      <dgm:t>
        <a:bodyPr/>
        <a:lstStyle/>
        <a:p>
          <a:endParaRPr lang="en-US"/>
        </a:p>
      </dgm:t>
    </dgm:pt>
    <dgm:pt modelId="{30D7A5E9-3CE6-344A-B304-F7B48DCDD070}" type="pres">
      <dgm:prSet presAssocID="{085E0B9E-F543-4ABC-B52F-0D169A1BD12E}" presName="vert0" presStyleCnt="0">
        <dgm:presLayoutVars>
          <dgm:dir/>
          <dgm:animOne val="branch"/>
          <dgm:animLvl val="lvl"/>
        </dgm:presLayoutVars>
      </dgm:prSet>
      <dgm:spPr/>
    </dgm:pt>
    <dgm:pt modelId="{5494C8EF-67B2-5346-8E90-5E1D132AD286}" type="pres">
      <dgm:prSet presAssocID="{5E8CEB15-4BCC-D440-95E8-4A08D7DA0031}" presName="thickLine" presStyleLbl="alignNode1" presStyleIdx="0" presStyleCnt="2"/>
      <dgm:spPr/>
    </dgm:pt>
    <dgm:pt modelId="{036A70A3-2D2B-F34D-B38E-2E382AA89677}" type="pres">
      <dgm:prSet presAssocID="{5E8CEB15-4BCC-D440-95E8-4A08D7DA0031}" presName="horz1" presStyleCnt="0"/>
      <dgm:spPr/>
    </dgm:pt>
    <dgm:pt modelId="{78D85535-83DC-9B49-8CEB-CBA3F5AD025B}" type="pres">
      <dgm:prSet presAssocID="{5E8CEB15-4BCC-D440-95E8-4A08D7DA0031}" presName="tx1" presStyleLbl="revTx" presStyleIdx="0" presStyleCnt="2"/>
      <dgm:spPr/>
    </dgm:pt>
    <dgm:pt modelId="{FB65CF06-4D2A-F046-A579-C50C53406FD3}" type="pres">
      <dgm:prSet presAssocID="{5E8CEB15-4BCC-D440-95E8-4A08D7DA0031}" presName="vert1" presStyleCnt="0"/>
      <dgm:spPr/>
    </dgm:pt>
    <dgm:pt modelId="{F56E41D4-6819-FD4A-B545-611352B44D12}" type="pres">
      <dgm:prSet presAssocID="{BD71165D-054E-474A-9055-B0607E1B4F21}" presName="thickLine" presStyleLbl="alignNode1" presStyleIdx="1" presStyleCnt="2"/>
      <dgm:spPr/>
    </dgm:pt>
    <dgm:pt modelId="{F2EC38D4-DC21-FE46-95AA-A2FFC4EA64A7}" type="pres">
      <dgm:prSet presAssocID="{BD71165D-054E-474A-9055-B0607E1B4F21}" presName="horz1" presStyleCnt="0"/>
      <dgm:spPr/>
    </dgm:pt>
    <dgm:pt modelId="{E0A03C21-6FE7-F741-B10A-62B56DA0891A}" type="pres">
      <dgm:prSet presAssocID="{BD71165D-054E-474A-9055-B0607E1B4F21}" presName="tx1" presStyleLbl="revTx" presStyleIdx="1" presStyleCnt="2"/>
      <dgm:spPr/>
    </dgm:pt>
    <dgm:pt modelId="{9EF4A366-3A2D-C047-B722-B8E8F7B2E70A}" type="pres">
      <dgm:prSet presAssocID="{BD71165D-054E-474A-9055-B0607E1B4F21}" presName="vert1" presStyleCnt="0"/>
      <dgm:spPr/>
    </dgm:pt>
  </dgm:ptLst>
  <dgm:cxnLst>
    <dgm:cxn modelId="{1FC39718-088C-CA40-AE48-D555EEEAEED5}" srcId="{085E0B9E-F543-4ABC-B52F-0D169A1BD12E}" destId="{5E8CEB15-4BCC-D440-95E8-4A08D7DA0031}" srcOrd="0" destOrd="0" parTransId="{D3D4BBA2-EC80-3643-A1AE-540FFDE0CC10}" sibTransId="{EFDFAC15-53F5-274D-8295-38D45741BF02}"/>
    <dgm:cxn modelId="{1F5EE369-F7DD-D341-B7CD-5D21FAA422DE}" type="presOf" srcId="{5E8CEB15-4BCC-D440-95E8-4A08D7DA0031}" destId="{78D85535-83DC-9B49-8CEB-CBA3F5AD025B}" srcOrd="0" destOrd="0" presId="urn:microsoft.com/office/officeart/2008/layout/LinedList"/>
    <dgm:cxn modelId="{4376CA73-BFED-5341-A2CC-B72FF3593F9C}" type="presOf" srcId="{085E0B9E-F543-4ABC-B52F-0D169A1BD12E}" destId="{30D7A5E9-3CE6-344A-B304-F7B48DCDD070}" srcOrd="0" destOrd="0" presId="urn:microsoft.com/office/officeart/2008/layout/LinedList"/>
    <dgm:cxn modelId="{5198E1F7-B063-AA47-A8B7-3832C39A4D73}" srcId="{085E0B9E-F543-4ABC-B52F-0D169A1BD12E}" destId="{BD71165D-054E-474A-9055-B0607E1B4F21}" srcOrd="1" destOrd="0" parTransId="{D33CE070-203D-D24E-BD25-3DE9ACA158E0}" sibTransId="{145D2796-BE31-DA4B-BFC9-2E137CD7BB06}"/>
    <dgm:cxn modelId="{4F67A8FD-E04F-DE41-8E17-A9635D95C500}" type="presOf" srcId="{BD71165D-054E-474A-9055-B0607E1B4F21}" destId="{E0A03C21-6FE7-F741-B10A-62B56DA0891A}" srcOrd="0" destOrd="0" presId="urn:microsoft.com/office/officeart/2008/layout/LinedList"/>
    <dgm:cxn modelId="{FFE622C1-F72B-6642-9E7F-3A2E6F8C5F73}" type="presParOf" srcId="{30D7A5E9-3CE6-344A-B304-F7B48DCDD070}" destId="{5494C8EF-67B2-5346-8E90-5E1D132AD286}" srcOrd="0" destOrd="0" presId="urn:microsoft.com/office/officeart/2008/layout/LinedList"/>
    <dgm:cxn modelId="{C5D0CE76-A244-3E42-B11A-F61F927252F0}" type="presParOf" srcId="{30D7A5E9-3CE6-344A-B304-F7B48DCDD070}" destId="{036A70A3-2D2B-F34D-B38E-2E382AA89677}" srcOrd="1" destOrd="0" presId="urn:microsoft.com/office/officeart/2008/layout/LinedList"/>
    <dgm:cxn modelId="{4B90164D-D6C5-2B4A-A41F-C2C5CE09DB40}" type="presParOf" srcId="{036A70A3-2D2B-F34D-B38E-2E382AA89677}" destId="{78D85535-83DC-9B49-8CEB-CBA3F5AD025B}" srcOrd="0" destOrd="0" presId="urn:microsoft.com/office/officeart/2008/layout/LinedList"/>
    <dgm:cxn modelId="{17AB1B79-2A93-724D-9FB7-8623C77DA7C4}" type="presParOf" srcId="{036A70A3-2D2B-F34D-B38E-2E382AA89677}" destId="{FB65CF06-4D2A-F046-A579-C50C53406FD3}" srcOrd="1" destOrd="0" presId="urn:microsoft.com/office/officeart/2008/layout/LinedList"/>
    <dgm:cxn modelId="{245C418A-96FF-0B47-87AC-9FB515083B42}" type="presParOf" srcId="{30D7A5E9-3CE6-344A-B304-F7B48DCDD070}" destId="{F56E41D4-6819-FD4A-B545-611352B44D12}" srcOrd="2" destOrd="0" presId="urn:microsoft.com/office/officeart/2008/layout/LinedList"/>
    <dgm:cxn modelId="{7C386D5C-2751-BA43-B30E-6E18CF0CB04F}" type="presParOf" srcId="{30D7A5E9-3CE6-344A-B304-F7B48DCDD070}" destId="{F2EC38D4-DC21-FE46-95AA-A2FFC4EA64A7}" srcOrd="3" destOrd="0" presId="urn:microsoft.com/office/officeart/2008/layout/LinedList"/>
    <dgm:cxn modelId="{8A849D8F-6BF5-0747-BBA1-4DA32E1B976C}" type="presParOf" srcId="{F2EC38D4-DC21-FE46-95AA-A2FFC4EA64A7}" destId="{E0A03C21-6FE7-F741-B10A-62B56DA0891A}" srcOrd="0" destOrd="0" presId="urn:microsoft.com/office/officeart/2008/layout/LinedList"/>
    <dgm:cxn modelId="{69B3023D-C170-D64E-A07C-0D7C549A92D9}" type="presParOf" srcId="{F2EC38D4-DC21-FE46-95AA-A2FFC4EA64A7}" destId="{9EF4A366-3A2D-C047-B722-B8E8F7B2E7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1E6CC-53E7-4C57-9614-9B0FE452EDBF}">
      <dsp:nvSpPr>
        <dsp:cNvPr id="0" name=""/>
        <dsp:cNvSpPr/>
      </dsp:nvSpPr>
      <dsp:spPr>
        <a:xfrm>
          <a:off x="0" y="1697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C442-7329-4241-B13B-BF3A2463A1E0}">
      <dsp:nvSpPr>
        <dsp:cNvPr id="0" name=""/>
        <dsp:cNvSpPr/>
      </dsp:nvSpPr>
      <dsp:spPr>
        <a:xfrm>
          <a:off x="218854" y="164481"/>
          <a:ext cx="397916" cy="397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D39A1-9EF8-430B-A102-CDC730FDDB06}">
      <dsp:nvSpPr>
        <dsp:cNvPr id="0" name=""/>
        <dsp:cNvSpPr/>
      </dsp:nvSpPr>
      <dsp:spPr>
        <a:xfrm>
          <a:off x="835624" y="1697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Research lodge is a particular type of Masonic lodge which is devoted to Masonic research. </a:t>
          </a:r>
        </a:p>
      </dsp:txBody>
      <dsp:txXfrm>
        <a:off x="835624" y="1697"/>
        <a:ext cx="5078584" cy="723484"/>
      </dsp:txXfrm>
    </dsp:sp>
    <dsp:sp modelId="{F7CFDFE8-6181-4FF6-8621-47808460EB50}">
      <dsp:nvSpPr>
        <dsp:cNvPr id="0" name=""/>
        <dsp:cNvSpPr/>
      </dsp:nvSpPr>
      <dsp:spPr>
        <a:xfrm>
          <a:off x="0" y="906053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9D463-2EF6-47D9-B097-B9261C817AD2}">
      <dsp:nvSpPr>
        <dsp:cNvPr id="0" name=""/>
        <dsp:cNvSpPr/>
      </dsp:nvSpPr>
      <dsp:spPr>
        <a:xfrm>
          <a:off x="218854" y="1068837"/>
          <a:ext cx="397916" cy="397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D9FE-527E-4F45-B644-0F67C387326D}">
      <dsp:nvSpPr>
        <dsp:cNvPr id="0" name=""/>
        <dsp:cNvSpPr/>
      </dsp:nvSpPr>
      <dsp:spPr>
        <a:xfrm>
          <a:off x="835624" y="906053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 lodge, and as such has a charter from the Grand Lodge of Michigan. </a:t>
          </a:r>
        </a:p>
      </dsp:txBody>
      <dsp:txXfrm>
        <a:off x="835624" y="906053"/>
        <a:ext cx="5078584" cy="723484"/>
      </dsp:txXfrm>
    </dsp:sp>
    <dsp:sp modelId="{CDDCCE1D-F74C-479A-8358-912B9C1F5AE3}">
      <dsp:nvSpPr>
        <dsp:cNvPr id="0" name=""/>
        <dsp:cNvSpPr/>
      </dsp:nvSpPr>
      <dsp:spPr>
        <a:xfrm>
          <a:off x="0" y="1810408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CF04-DC2E-4B8A-BBE4-E870BF4F8787}">
      <dsp:nvSpPr>
        <dsp:cNvPr id="0" name=""/>
        <dsp:cNvSpPr/>
      </dsp:nvSpPr>
      <dsp:spPr>
        <a:xfrm>
          <a:off x="218854" y="1973192"/>
          <a:ext cx="397916" cy="397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CD074-A1BA-453D-A40A-983B974754AD}">
      <dsp:nvSpPr>
        <dsp:cNvPr id="0" name=""/>
        <dsp:cNvSpPr/>
      </dsp:nvSpPr>
      <dsp:spPr>
        <a:xfrm>
          <a:off x="835624" y="1810408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does not confer degrees.</a:t>
          </a:r>
        </a:p>
      </dsp:txBody>
      <dsp:txXfrm>
        <a:off x="835624" y="1810408"/>
        <a:ext cx="5078584" cy="723484"/>
      </dsp:txXfrm>
    </dsp:sp>
    <dsp:sp modelId="{5D62F1D6-2D85-45CF-85F2-6844A59A15A3}">
      <dsp:nvSpPr>
        <dsp:cNvPr id="0" name=""/>
        <dsp:cNvSpPr/>
      </dsp:nvSpPr>
      <dsp:spPr>
        <a:xfrm>
          <a:off x="0" y="2714764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B5926-3584-4A6D-838C-9E03C453255F}">
      <dsp:nvSpPr>
        <dsp:cNvPr id="0" name=""/>
        <dsp:cNvSpPr/>
      </dsp:nvSpPr>
      <dsp:spPr>
        <a:xfrm>
          <a:off x="218854" y="2877548"/>
          <a:ext cx="397916" cy="397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80A09-D330-4241-A9B3-6D69B1B2AA85}">
      <dsp:nvSpPr>
        <dsp:cNvPr id="0" name=""/>
        <dsp:cNvSpPr/>
      </dsp:nvSpPr>
      <dsp:spPr>
        <a:xfrm>
          <a:off x="835624" y="271476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restricts membership to Master Masons. </a:t>
          </a:r>
        </a:p>
      </dsp:txBody>
      <dsp:txXfrm>
        <a:off x="835624" y="2714764"/>
        <a:ext cx="5078584" cy="723484"/>
      </dsp:txXfrm>
    </dsp:sp>
    <dsp:sp modelId="{500B2B99-8FB7-4C8D-B65D-7A325ACAB3F0}">
      <dsp:nvSpPr>
        <dsp:cNvPr id="0" name=""/>
        <dsp:cNvSpPr/>
      </dsp:nvSpPr>
      <dsp:spPr>
        <a:xfrm>
          <a:off x="0" y="3619119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F4360-038B-4C14-8157-E9B7B85C6E27}">
      <dsp:nvSpPr>
        <dsp:cNvPr id="0" name=""/>
        <dsp:cNvSpPr/>
      </dsp:nvSpPr>
      <dsp:spPr>
        <a:xfrm>
          <a:off x="218854" y="3781903"/>
          <a:ext cx="397916" cy="397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49A29-2340-4F24-A328-791A1A06904B}">
      <dsp:nvSpPr>
        <dsp:cNvPr id="0" name=""/>
        <dsp:cNvSpPr/>
      </dsp:nvSpPr>
      <dsp:spPr>
        <a:xfrm>
          <a:off x="835624" y="3619119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Any Master Mason can attend a meeting.</a:t>
          </a:r>
        </a:p>
      </dsp:txBody>
      <dsp:txXfrm>
        <a:off x="835624" y="3619119"/>
        <a:ext cx="5078584" cy="723484"/>
      </dsp:txXfrm>
    </dsp:sp>
    <dsp:sp modelId="{EED8F772-2448-4D5F-9F5F-DB086CE9CEF6}">
      <dsp:nvSpPr>
        <dsp:cNvPr id="0" name=""/>
        <dsp:cNvSpPr/>
      </dsp:nvSpPr>
      <dsp:spPr>
        <a:xfrm>
          <a:off x="0" y="4523474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B4AE8-79B0-4E70-A2D7-FB6940EF581F}">
      <dsp:nvSpPr>
        <dsp:cNvPr id="0" name=""/>
        <dsp:cNvSpPr/>
      </dsp:nvSpPr>
      <dsp:spPr>
        <a:xfrm>
          <a:off x="218854" y="4686258"/>
          <a:ext cx="397916" cy="397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B2200-5BA7-4E53-A59F-0E1E3C47158F}">
      <dsp:nvSpPr>
        <dsp:cNvPr id="0" name=""/>
        <dsp:cNvSpPr/>
      </dsp:nvSpPr>
      <dsp:spPr>
        <a:xfrm>
          <a:off x="835624" y="452347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are 5 research lodges in Michigan – Detroit, Grand Rapids, Lansing, UP, and Traverse City.</a:t>
          </a:r>
        </a:p>
      </dsp:txBody>
      <dsp:txXfrm>
        <a:off x="835624" y="4523474"/>
        <a:ext cx="5078584" cy="723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180E3-5C83-B645-B9F4-6019DDE96D2E}">
      <dsp:nvSpPr>
        <dsp:cNvPr id="0" name=""/>
        <dsp:cNvSpPr/>
      </dsp:nvSpPr>
      <dsp:spPr>
        <a:xfrm>
          <a:off x="5223" y="663787"/>
          <a:ext cx="1044915" cy="313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72" tIns="82572" rIns="82572" bIns="8257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</a:t>
          </a:r>
        </a:p>
      </dsp:txBody>
      <dsp:txXfrm>
        <a:off x="5223" y="663787"/>
        <a:ext cx="1044915" cy="313474"/>
      </dsp:txXfrm>
    </dsp:sp>
    <dsp:sp modelId="{D160C925-DCAD-7146-A311-C7A5C7239404}">
      <dsp:nvSpPr>
        <dsp:cNvPr id="0" name=""/>
        <dsp:cNvSpPr/>
      </dsp:nvSpPr>
      <dsp:spPr>
        <a:xfrm>
          <a:off x="5223" y="977261"/>
          <a:ext cx="1044915" cy="16778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14" tIns="103214" rIns="103214" bIns="10321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Support Masonic Education</a:t>
          </a:r>
        </a:p>
      </dsp:txBody>
      <dsp:txXfrm>
        <a:off x="5223" y="977261"/>
        <a:ext cx="1044915" cy="1677887"/>
      </dsp:txXfrm>
    </dsp:sp>
    <dsp:sp modelId="{50433318-4FB4-3746-8F3E-798B7EFAF9AE}">
      <dsp:nvSpPr>
        <dsp:cNvPr id="0" name=""/>
        <dsp:cNvSpPr/>
      </dsp:nvSpPr>
      <dsp:spPr>
        <a:xfrm>
          <a:off x="1157927" y="663787"/>
          <a:ext cx="1044915" cy="313474"/>
        </a:xfrm>
        <a:prstGeom prst="rect">
          <a:avLst/>
        </a:prstGeom>
        <a:solidFill>
          <a:schemeClr val="accent5">
            <a:hueOff val="1244632"/>
            <a:satOff val="-4409"/>
            <a:lumOff val="-5981"/>
            <a:alphaOff val="0"/>
          </a:schemeClr>
        </a:solidFill>
        <a:ln w="15875" cap="flat" cmpd="sng" algn="ctr">
          <a:solidFill>
            <a:schemeClr val="accent5">
              <a:hueOff val="1244632"/>
              <a:satOff val="-4409"/>
              <a:lumOff val="-5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72" tIns="82572" rIns="82572" bIns="8257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Explore</a:t>
          </a:r>
        </a:p>
      </dsp:txBody>
      <dsp:txXfrm>
        <a:off x="1157927" y="663787"/>
        <a:ext cx="1044915" cy="313474"/>
      </dsp:txXfrm>
    </dsp:sp>
    <dsp:sp modelId="{5E6C16DE-FDA8-0844-AED8-1045D110ACE0}">
      <dsp:nvSpPr>
        <dsp:cNvPr id="0" name=""/>
        <dsp:cNvSpPr/>
      </dsp:nvSpPr>
      <dsp:spPr>
        <a:xfrm>
          <a:off x="1157927" y="977261"/>
          <a:ext cx="1044915" cy="1677887"/>
        </a:xfrm>
        <a:prstGeom prst="rect">
          <a:avLst/>
        </a:prstGeom>
        <a:solidFill>
          <a:schemeClr val="accent5">
            <a:tint val="40000"/>
            <a:alpha val="90000"/>
            <a:hueOff val="1383518"/>
            <a:satOff val="-4837"/>
            <a:lumOff val="-133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383518"/>
              <a:satOff val="-4837"/>
              <a:lumOff val="-1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14" tIns="103214" rIns="103214" bIns="10321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Explore different ways to understand our craft</a:t>
          </a:r>
        </a:p>
      </dsp:txBody>
      <dsp:txXfrm>
        <a:off x="1157927" y="977261"/>
        <a:ext cx="1044915" cy="1677887"/>
      </dsp:txXfrm>
    </dsp:sp>
    <dsp:sp modelId="{9DB4FD3E-50E0-6B4F-90CD-A275D4307BF4}">
      <dsp:nvSpPr>
        <dsp:cNvPr id="0" name=""/>
        <dsp:cNvSpPr/>
      </dsp:nvSpPr>
      <dsp:spPr>
        <a:xfrm>
          <a:off x="2310632" y="663787"/>
          <a:ext cx="1044915" cy="313474"/>
        </a:xfrm>
        <a:prstGeom prst="rect">
          <a:avLst/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 w="15875" cap="flat" cmpd="sng" algn="ctr">
          <a:solidFill>
            <a:schemeClr val="accent5">
              <a:hueOff val="2489263"/>
              <a:satOff val="-8818"/>
              <a:lumOff val="-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72" tIns="82572" rIns="82572" bIns="8257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Bling</a:t>
          </a:r>
        </a:p>
      </dsp:txBody>
      <dsp:txXfrm>
        <a:off x="2310632" y="663787"/>
        <a:ext cx="1044915" cy="313474"/>
      </dsp:txXfrm>
    </dsp:sp>
    <dsp:sp modelId="{7408D06F-773C-3842-9568-8843BDBA996C}">
      <dsp:nvSpPr>
        <dsp:cNvPr id="0" name=""/>
        <dsp:cNvSpPr/>
      </dsp:nvSpPr>
      <dsp:spPr>
        <a:xfrm>
          <a:off x="2310632" y="977261"/>
          <a:ext cx="1044915" cy="1677887"/>
        </a:xfrm>
        <a:prstGeom prst="rect">
          <a:avLst/>
        </a:prstGeom>
        <a:solidFill>
          <a:schemeClr val="accent5">
            <a:tint val="40000"/>
            <a:alpha val="90000"/>
            <a:hueOff val="2767036"/>
            <a:satOff val="-9674"/>
            <a:lumOff val="-266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767036"/>
              <a:satOff val="-9674"/>
              <a:lumOff val="-2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14" tIns="103214" rIns="103214" bIns="10321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able to wear a unique and cool apron during meetings</a:t>
          </a:r>
        </a:p>
      </dsp:txBody>
      <dsp:txXfrm>
        <a:off x="2310632" y="977261"/>
        <a:ext cx="1044915" cy="167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C8EF-67B2-5346-8E90-5E1D132AD286}">
      <dsp:nvSpPr>
        <dsp:cNvPr id="0" name=""/>
        <dsp:cNvSpPr/>
      </dsp:nvSpPr>
      <dsp:spPr>
        <a:xfrm>
          <a:off x="0" y="0"/>
          <a:ext cx="336077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D85535-83DC-9B49-8CEB-CBA3F5AD025B}">
      <dsp:nvSpPr>
        <dsp:cNvPr id="0" name=""/>
        <dsp:cNvSpPr/>
      </dsp:nvSpPr>
      <dsp:spPr>
        <a:xfrm>
          <a:off x="0" y="0"/>
          <a:ext cx="3360771" cy="165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Associate Members can be any master mason.</a:t>
          </a:r>
        </a:p>
      </dsp:txBody>
      <dsp:txXfrm>
        <a:off x="0" y="0"/>
        <a:ext cx="3360771" cy="1659468"/>
      </dsp:txXfrm>
    </dsp:sp>
    <dsp:sp modelId="{F56E41D4-6819-FD4A-B545-611352B44D12}">
      <dsp:nvSpPr>
        <dsp:cNvPr id="0" name=""/>
        <dsp:cNvSpPr/>
      </dsp:nvSpPr>
      <dsp:spPr>
        <a:xfrm>
          <a:off x="0" y="1659468"/>
          <a:ext cx="336077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A03C21-6FE7-F741-B10A-62B56DA0891A}">
      <dsp:nvSpPr>
        <dsp:cNvPr id="0" name=""/>
        <dsp:cNvSpPr/>
      </dsp:nvSpPr>
      <dsp:spPr>
        <a:xfrm>
          <a:off x="0" y="1659468"/>
          <a:ext cx="3360771" cy="165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Full members have presented original research at </a:t>
          </a:r>
          <a:r>
            <a:rPr lang="en-US" sz="3100" kern="1200" dirty="0" err="1"/>
            <a:t>ameeting</a:t>
          </a:r>
          <a:endParaRPr lang="en-US" sz="3100" kern="1200" dirty="0"/>
        </a:p>
      </dsp:txBody>
      <dsp:txXfrm>
        <a:off x="0" y="1659468"/>
        <a:ext cx="3360771" cy="1659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3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5.jpe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1588168"/>
            <a:ext cx="9149156" cy="264471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The Research Lodge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28801" y="4777740"/>
            <a:ext cx="8626640" cy="504682"/>
          </a:xfrm>
        </p:spPr>
        <p:txBody>
          <a:bodyPr>
            <a:normAutofit/>
          </a:bodyPr>
          <a:lstStyle/>
          <a:p>
            <a:r>
              <a:rPr lang="en-US" dirty="0"/>
              <a:t>A Primer</a:t>
            </a:r>
            <a:endParaRPr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1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/>
              <a:t>Why Join?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EF90D7-7E99-D241-B754-64F28D4B0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b="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Content Placeholder 2">
            <a:extLst>
              <a:ext uri="{FF2B5EF4-FFF2-40B4-BE49-F238E27FC236}">
                <a16:creationId xmlns:a16="http://schemas.microsoft.com/office/drawing/2014/main" id="{F34539E3-6CE8-42C6-B9BD-3DBD58C84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076175"/>
              </p:ext>
            </p:extLst>
          </p:nvPr>
        </p:nvGraphicFramePr>
        <p:xfrm>
          <a:off x="7535824" y="2556932"/>
          <a:ext cx="3360771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59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How to join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y be an image of text that says 'SAPERE ( AUDE ANDRIA LODGE OF RESEARCH'">
            <a:extLst>
              <a:ext uri="{FF2B5EF4-FFF2-40B4-BE49-F238E27FC236}">
                <a16:creationId xmlns:a16="http://schemas.microsoft.com/office/drawing/2014/main" id="{1AF05733-DE78-FC4A-8FCB-DDA0F9D90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1345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4611ED-6EAA-4D87-807C-C280CE9B8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71033"/>
              </p:ext>
            </p:extLst>
          </p:nvPr>
        </p:nvGraphicFramePr>
        <p:xfrm>
          <a:off x="7535824" y="2556932"/>
          <a:ext cx="3360771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0762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Contents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General Information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do we talk about?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Why join?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How do I join</a:t>
            </a:r>
          </a:p>
        </p:txBody>
      </p:sp>
    </p:spTree>
    <p:extLst>
      <p:ext uri="{BB962C8B-B14F-4D97-AF65-F5344CB8AC3E}">
        <p14:creationId xmlns:p14="http://schemas.microsoft.com/office/powerpoint/2010/main" val="7862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General Information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DADFA2E-9939-4D28-82ED-8E00043D7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1084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98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What do we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After getting your third degree, ever wonder “Is that all?” “Did I miss something?”</a:t>
            </a:r>
          </a:p>
          <a:p>
            <a:r>
              <a:rPr lang="en-US" dirty="0"/>
              <a:t>Research lodges offer a place to gain a deeper understanding of our craft.</a:t>
            </a:r>
          </a:p>
          <a:p>
            <a:r>
              <a:rPr lang="en-US" dirty="0"/>
              <a:t>Research requires an open mind, and the ability to consider an idea, without necessarily accepting the idea.</a:t>
            </a:r>
          </a:p>
        </p:txBody>
      </p:sp>
      <p:pic>
        <p:nvPicPr>
          <p:cNvPr id="1026" name="Picture 2" descr="May be an illustration">
            <a:extLst>
              <a:ext uri="{FF2B5EF4-FFF2-40B4-BE49-F238E27FC236}">
                <a16:creationId xmlns:a16="http://schemas.microsoft.com/office/drawing/2014/main" id="{5928F624-F0EA-2142-9B69-44598E5F0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109" b="6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3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Mini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In the third degree, we learn about the cement of human kindness which unites a structure into a unified whole.</a:t>
            </a:r>
          </a:p>
          <a:p>
            <a:r>
              <a:rPr lang="en-US" dirty="0"/>
              <a:t>In operative masonry, cement is made by putting limestone and clay into a kiln and heating it to 900 degrees.</a:t>
            </a:r>
          </a:p>
        </p:txBody>
      </p:sp>
      <p:pic>
        <p:nvPicPr>
          <p:cNvPr id="3074" name="Picture 2" descr="A brick trowel is the tool used to spread concrete or mortar when laying bricks.">
            <a:extLst>
              <a:ext uri="{FF2B5EF4-FFF2-40B4-BE49-F238E27FC236}">
                <a16:creationId xmlns:a16="http://schemas.microsoft.com/office/drawing/2014/main" id="{551C0581-5FC6-0340-B374-E58905032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13904" b="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Mini Example -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/>
              <a:t>In the first degree, we are given instructions for making cement: Chalk, which was made from limestone, Charcoal, which burns at 1100 degrees, and Clay.</a:t>
            </a:r>
          </a:p>
          <a:p>
            <a:r>
              <a:rPr lang="en-US"/>
              <a:t>These represent Freedom, Fervency, and Zeal.</a:t>
            </a:r>
          </a:p>
          <a:p>
            <a:r>
              <a:rPr lang="en-US"/>
              <a:t>The ritual is telling us that by serving each other with freedom, fervency and zeal, we can unite with a common purpose.</a:t>
            </a:r>
          </a:p>
        </p:txBody>
      </p:sp>
      <p:pic>
        <p:nvPicPr>
          <p:cNvPr id="5" name="Picture 4" descr="A picture containing grass, nature&#10;&#10;Description automatically generated">
            <a:extLst>
              <a:ext uri="{FF2B5EF4-FFF2-40B4-BE49-F238E27FC236}">
                <a16:creationId xmlns:a16="http://schemas.microsoft.com/office/drawing/2014/main" id="{E81FC9D7-02BC-DE44-8180-D2BBFC024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2553" b="-5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5615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3145C6-2FFA-484C-8AF6-1DB1F8EF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216AAF-8709-2244-89F3-E3F41ADA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/>
              <a:t>Tarot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BB4822-1AD2-44E2-9C81-900FC60C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High Priestess - Wikipedia">
            <a:extLst>
              <a:ext uri="{FF2B5EF4-FFF2-40B4-BE49-F238E27FC236}">
                <a16:creationId xmlns:a16="http://schemas.microsoft.com/office/drawing/2014/main" id="{09FF890D-6F97-D34A-8E01-6C79110A7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r="3" b="3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FAA61A-D498-4DC0-A576-27B562DDB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/>
              <a:t>Do you see any masonic images in this card?</a:t>
            </a:r>
          </a:p>
          <a:p>
            <a:r>
              <a:rPr lang="en-US" dirty="0"/>
              <a:t>Are you curious why they are there, and what they represent?</a:t>
            </a:r>
          </a:p>
        </p:txBody>
      </p:sp>
    </p:spTree>
    <p:extLst>
      <p:ext uri="{BB962C8B-B14F-4D97-AF65-F5344CB8AC3E}">
        <p14:creationId xmlns:p14="http://schemas.microsoft.com/office/powerpoint/2010/main" val="12666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3145C6-2FFA-484C-8AF6-1DB1F8EF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/>
              <a:t>Alchemy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BB4822-1AD2-44E2-9C81-900FC60C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aster Alembic | Elder Scrolls | Fandom">
            <a:extLst>
              <a:ext uri="{FF2B5EF4-FFF2-40B4-BE49-F238E27FC236}">
                <a16:creationId xmlns:a16="http://schemas.microsoft.com/office/drawing/2014/main" id="{04AE551E-E4A5-A647-BB8D-69DD4E9BF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 r="32351" b="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FAA61A-D498-4DC0-A576-27B562DDB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/>
              <a:t>Speculative alchemy treats turning base metals into valuable metals as a metaphor for improving the alchemist.</a:t>
            </a:r>
          </a:p>
          <a:p>
            <a:r>
              <a:rPr lang="en-US" dirty="0"/>
              <a:t>This is very similar to the goal of masonry, which uses the metaphor of the rough ashlar and the perfect ashlar instead of lead and gold.</a:t>
            </a:r>
          </a:p>
          <a:p>
            <a:r>
              <a:rPr lang="en-US" dirty="0"/>
              <a:t>Studying the process of Alchemy can bring insights into the masonic process.</a:t>
            </a:r>
          </a:p>
        </p:txBody>
      </p:sp>
    </p:spTree>
    <p:extLst>
      <p:ext uri="{BB962C8B-B14F-4D97-AF65-F5344CB8AC3E}">
        <p14:creationId xmlns:p14="http://schemas.microsoft.com/office/powerpoint/2010/main" val="78385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When George Washington joined his lodge, it had no charter, making the first years of his journey clandestine.</a:t>
            </a:r>
          </a:p>
          <a:p>
            <a:r>
              <a:rPr lang="en-US" dirty="0"/>
              <a:t>Mozart wrote music specifically for masonic ritual.</a:t>
            </a:r>
          </a:p>
          <a:p>
            <a:r>
              <a:rPr lang="en-US" dirty="0"/>
              <a:t>Utah is the beehive state, and it derives that symbol from the third-degree lecture.</a:t>
            </a:r>
          </a:p>
        </p:txBody>
      </p:sp>
      <p:pic>
        <p:nvPicPr>
          <p:cNvPr id="8194" name="Picture 2" descr="Library of Alexandria - myths and facts | History of Yesterday">
            <a:extLst>
              <a:ext uri="{FF2B5EF4-FFF2-40B4-BE49-F238E27FC236}">
                <a16:creationId xmlns:a16="http://schemas.microsoft.com/office/drawing/2014/main" id="{32D22E23-6DB3-0E41-8928-CC261DEEF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r="25275" b="-4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6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13101</TotalTime>
  <Words>452</Words>
  <Application>Microsoft Macintosh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The Research Lodge</vt:lpstr>
      <vt:lpstr>Contents</vt:lpstr>
      <vt:lpstr>General Information</vt:lpstr>
      <vt:lpstr>What do we talk about?</vt:lpstr>
      <vt:lpstr>Mini Example</vt:lpstr>
      <vt:lpstr>Mini Example - conclusion</vt:lpstr>
      <vt:lpstr>Tarot</vt:lpstr>
      <vt:lpstr>Alchemy</vt:lpstr>
      <vt:lpstr>History</vt:lpstr>
      <vt:lpstr>Why Join?</vt:lpstr>
      <vt:lpstr>How to join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Lodge</dc:title>
  <dc:creator>Royce Myers</dc:creator>
  <cp:lastModifiedBy>Royce Myers</cp:lastModifiedBy>
  <cp:revision>3</cp:revision>
  <dcterms:created xsi:type="dcterms:W3CDTF">2022-01-18T12:01:56Z</dcterms:created>
  <dcterms:modified xsi:type="dcterms:W3CDTF">2022-01-27T15:44:22Z</dcterms:modified>
</cp:coreProperties>
</file>